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7" r:id="rId5"/>
    <p:sldId id="288" r:id="rId6"/>
    <p:sldId id="265" r:id="rId7"/>
    <p:sldId id="264" r:id="rId8"/>
    <p:sldId id="276" r:id="rId9"/>
    <p:sldId id="292" r:id="rId10"/>
    <p:sldId id="270" r:id="rId11"/>
    <p:sldId id="289" r:id="rId12"/>
    <p:sldId id="290" r:id="rId13"/>
    <p:sldId id="291" r:id="rId14"/>
    <p:sldId id="280" r:id="rId15"/>
    <p:sldId id="267" r:id="rId16"/>
    <p:sldId id="282" r:id="rId17"/>
    <p:sldId id="283" r:id="rId18"/>
    <p:sldId id="284" r:id="rId19"/>
    <p:sldId id="271" r:id="rId20"/>
    <p:sldId id="272" r:id="rId21"/>
    <p:sldId id="273" r:id="rId22"/>
    <p:sldId id="274" r:id="rId23"/>
    <p:sldId id="275" r:id="rId24"/>
    <p:sldId id="262" r:id="rId25"/>
    <p:sldId id="278" r:id="rId26"/>
    <p:sldId id="263" r:id="rId27"/>
    <p:sldId id="286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71" autoAdjust="0"/>
    <p:restoredTop sz="94660"/>
  </p:normalViewPr>
  <p:slideViewPr>
    <p:cSldViewPr snapToGrid="0">
      <p:cViewPr varScale="1">
        <p:scale>
          <a:sx n="83" d="100"/>
          <a:sy n="83" d="100"/>
        </p:scale>
        <p:origin x="72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AT" dirty="0">
                <a:solidFill>
                  <a:schemeClr val="tx1"/>
                </a:solidFill>
              </a:rPr>
              <a:t>Aufgewandte Zeit erfasst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Bisher aufgewandte Zeit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tint val="77000"/>
                    <a:lumMod val="110000"/>
                    <a:satMod val="105000"/>
                    <a:tint val="67000"/>
                  </a:schemeClr>
                </a:gs>
                <a:gs pos="50000">
                  <a:schemeClr val="accent5">
                    <a:tint val="77000"/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tint val="77000"/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5">
                  <a:tint val="77000"/>
                  <a:shade val="95000"/>
                </a:schemeClr>
              </a:solidFill>
              <a:round/>
            </a:ln>
            <a:effectLst/>
            <a:sp3d contourW="9525">
              <a:contourClr>
                <a:schemeClr val="accent5">
                  <a:tint val="77000"/>
                  <a:shade val="95000"/>
                </a:scheme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Dean Neuhold</c:v>
                </c:pt>
                <c:pt idx="1">
                  <c:v>Elia Rezai</c:v>
                </c:pt>
                <c:pt idx="2">
                  <c:v>Dean Nikolic</c:v>
                </c:pt>
                <c:pt idx="3">
                  <c:v>Lukas Wezowicz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40</c:v>
                </c:pt>
                <c:pt idx="1">
                  <c:v>50</c:v>
                </c:pt>
                <c:pt idx="2">
                  <c:v>30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82-4FDF-9169-CA5127AC4BB4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Zu erreichender Arbeitsaufwand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hade val="76000"/>
                    <a:lumMod val="110000"/>
                    <a:satMod val="105000"/>
                    <a:tint val="67000"/>
                  </a:schemeClr>
                </a:gs>
                <a:gs pos="50000">
                  <a:schemeClr val="accent5">
                    <a:shade val="76000"/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shade val="76000"/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5">
                  <a:shade val="76000"/>
                  <a:shade val="95000"/>
                </a:schemeClr>
              </a:solidFill>
              <a:round/>
            </a:ln>
            <a:effectLst/>
            <a:sp3d contourW="9525">
              <a:contourClr>
                <a:schemeClr val="accent5">
                  <a:shade val="76000"/>
                  <a:shade val="95000"/>
                </a:scheme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Dean Neuhold</c:v>
                </c:pt>
                <c:pt idx="1">
                  <c:v>Elia Rezai</c:v>
                </c:pt>
                <c:pt idx="2">
                  <c:v>Dean Nikolic</c:v>
                </c:pt>
                <c:pt idx="3">
                  <c:v>Lukas Wezowicz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180</c:v>
                </c:pt>
                <c:pt idx="1">
                  <c:v>180</c:v>
                </c:pt>
                <c:pt idx="2">
                  <c:v>180</c:v>
                </c:pt>
                <c:pt idx="3">
                  <c:v>180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E82-4FDF-9169-CA5127AC4BB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395933536"/>
        <c:axId val="395936864"/>
        <c:axId val="0"/>
      </c:bar3DChart>
      <c:catAx>
        <c:axId val="395933536"/>
        <c:scaling>
          <c:orientation val="minMax"/>
        </c:scaling>
        <c:delete val="0"/>
        <c:axPos val="t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95936864"/>
        <c:crosses val="max"/>
        <c:auto val="1"/>
        <c:lblAlgn val="ctr"/>
        <c:lblOffset val="100"/>
        <c:noMultiLvlLbl val="0"/>
      </c:catAx>
      <c:valAx>
        <c:axId val="395936864"/>
        <c:scaling>
          <c:orientation val="minMax"/>
          <c:max val="180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9593353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89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F2462C-F12C-425C-8C39-332D7EAF4950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63EEDFF1-5311-4470-A310-41EABC691A93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de-AT" sz="2000" dirty="0"/>
            <a:t>Das Team</a:t>
          </a:r>
          <a:endParaRPr lang="en-US" sz="2000" dirty="0"/>
        </a:p>
      </dgm:t>
    </dgm:pt>
    <dgm:pt modelId="{BA9B8E25-B5F9-4EFC-BF0F-FEF3E33AD040}" type="parTrans" cxnId="{86B26617-15BB-453B-A992-3EED7C012C1A}">
      <dgm:prSet/>
      <dgm:spPr/>
      <dgm:t>
        <a:bodyPr/>
        <a:lstStyle/>
        <a:p>
          <a:endParaRPr lang="en-US"/>
        </a:p>
      </dgm:t>
    </dgm:pt>
    <dgm:pt modelId="{04A6F4A5-2C65-4BE2-8DD3-79F62A7ED9A2}" type="sibTrans" cxnId="{86B26617-15BB-453B-A992-3EED7C012C1A}">
      <dgm:prSet/>
      <dgm:spPr/>
      <dgm:t>
        <a:bodyPr/>
        <a:lstStyle/>
        <a:p>
          <a:endParaRPr lang="en-US"/>
        </a:p>
      </dgm:t>
    </dgm:pt>
    <dgm:pt modelId="{7F48BC18-94B9-4AE8-8201-81B5F8564FCF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de-AT" sz="2000" dirty="0"/>
            <a:t>Frontend</a:t>
          </a:r>
          <a:endParaRPr lang="en-US" sz="2000" dirty="0"/>
        </a:p>
      </dgm:t>
    </dgm:pt>
    <dgm:pt modelId="{1B9260C5-5784-47B2-A42D-49B6871ECFD8}" type="parTrans" cxnId="{97921293-6FD7-4D02-929A-3DB34E40DA04}">
      <dgm:prSet/>
      <dgm:spPr/>
      <dgm:t>
        <a:bodyPr/>
        <a:lstStyle/>
        <a:p>
          <a:endParaRPr lang="en-US"/>
        </a:p>
      </dgm:t>
    </dgm:pt>
    <dgm:pt modelId="{919A7347-5D03-4896-B5A6-698B1C4471ED}" type="sibTrans" cxnId="{97921293-6FD7-4D02-929A-3DB34E40DA04}">
      <dgm:prSet/>
      <dgm:spPr/>
      <dgm:t>
        <a:bodyPr/>
        <a:lstStyle/>
        <a:p>
          <a:endParaRPr lang="en-US"/>
        </a:p>
      </dgm:t>
    </dgm:pt>
    <dgm:pt modelId="{2AA3D823-7EDB-4BB9-BC7D-86D3FC1ABB8B}">
      <dgm:prSet/>
      <dgm:spPr/>
      <dgm:t>
        <a:bodyPr/>
        <a:lstStyle/>
        <a:p>
          <a:pPr>
            <a:lnSpc>
              <a:spcPct val="100000"/>
            </a:lnSpc>
          </a:pPr>
          <a:r>
            <a:rPr lang="de-AT" dirty="0" err="1"/>
            <a:t>Registriegungs</a:t>
          </a:r>
          <a:r>
            <a:rPr lang="de-AT" dirty="0"/>
            <a:t>-Page</a:t>
          </a:r>
          <a:endParaRPr lang="en-US" dirty="0"/>
        </a:p>
      </dgm:t>
    </dgm:pt>
    <dgm:pt modelId="{45868720-43C2-46D3-8ABD-A9C82CF8FE2F}" type="parTrans" cxnId="{44BB7F11-FE27-4E4C-A9BB-0F8CCD95E2BA}">
      <dgm:prSet/>
      <dgm:spPr/>
      <dgm:t>
        <a:bodyPr/>
        <a:lstStyle/>
        <a:p>
          <a:endParaRPr lang="en-US"/>
        </a:p>
      </dgm:t>
    </dgm:pt>
    <dgm:pt modelId="{502F763B-B164-4D4D-BC88-A7A1BAF3A3A5}" type="sibTrans" cxnId="{44BB7F11-FE27-4E4C-A9BB-0F8CCD95E2BA}">
      <dgm:prSet/>
      <dgm:spPr/>
      <dgm:t>
        <a:bodyPr/>
        <a:lstStyle/>
        <a:p>
          <a:endParaRPr lang="en-US"/>
        </a:p>
      </dgm:t>
    </dgm:pt>
    <dgm:pt modelId="{A63B2802-88E1-4A5B-8E6F-74D2D72AE5DE}">
      <dgm:prSet/>
      <dgm:spPr/>
      <dgm:t>
        <a:bodyPr/>
        <a:lstStyle/>
        <a:p>
          <a:pPr>
            <a:lnSpc>
              <a:spcPct val="100000"/>
            </a:lnSpc>
          </a:pPr>
          <a:r>
            <a:rPr lang="de-AT" dirty="0"/>
            <a:t>Login-Page</a:t>
          </a:r>
        </a:p>
        <a:p>
          <a:pPr>
            <a:lnSpc>
              <a:spcPct val="100000"/>
            </a:lnSpc>
          </a:pPr>
          <a:r>
            <a:rPr lang="en-US" dirty="0" err="1"/>
            <a:t>Startseite</a:t>
          </a:r>
          <a:endParaRPr lang="en-US" dirty="0"/>
        </a:p>
      </dgm:t>
    </dgm:pt>
    <dgm:pt modelId="{D27A3F0C-96B3-4930-84F4-C9342B6A6770}" type="parTrans" cxnId="{E84EE4A6-84B7-4C31-A65D-2177294A7912}">
      <dgm:prSet/>
      <dgm:spPr/>
      <dgm:t>
        <a:bodyPr/>
        <a:lstStyle/>
        <a:p>
          <a:endParaRPr lang="en-US"/>
        </a:p>
      </dgm:t>
    </dgm:pt>
    <dgm:pt modelId="{502FDFC3-E245-4EC4-B9A3-0C51992DCF23}" type="sibTrans" cxnId="{E84EE4A6-84B7-4C31-A65D-2177294A7912}">
      <dgm:prSet/>
      <dgm:spPr/>
      <dgm:t>
        <a:bodyPr/>
        <a:lstStyle/>
        <a:p>
          <a:endParaRPr lang="en-US"/>
        </a:p>
      </dgm:t>
    </dgm:pt>
    <dgm:pt modelId="{DA7E22CB-02C0-4F58-A61D-9159F7C3B27A}">
      <dgm:prSet/>
      <dgm:spPr/>
      <dgm:t>
        <a:bodyPr/>
        <a:lstStyle/>
        <a:p>
          <a:pPr>
            <a:lnSpc>
              <a:spcPct val="100000"/>
            </a:lnSpc>
          </a:pPr>
          <a:r>
            <a:rPr lang="de-AT" dirty="0"/>
            <a:t>Funktionalität</a:t>
          </a:r>
          <a:endParaRPr lang="en-US" dirty="0"/>
        </a:p>
      </dgm:t>
    </dgm:pt>
    <dgm:pt modelId="{8DBE24BC-7CEC-4013-AEFF-BD0D6BBD02B5}" type="parTrans" cxnId="{81EA29F4-4C22-4DC9-A0FF-25EF26E454F8}">
      <dgm:prSet/>
      <dgm:spPr/>
      <dgm:t>
        <a:bodyPr/>
        <a:lstStyle/>
        <a:p>
          <a:endParaRPr lang="en-US"/>
        </a:p>
      </dgm:t>
    </dgm:pt>
    <dgm:pt modelId="{4F3012F6-8568-4D2F-B861-351F69FE24F0}" type="sibTrans" cxnId="{81EA29F4-4C22-4DC9-A0FF-25EF26E454F8}">
      <dgm:prSet/>
      <dgm:spPr/>
      <dgm:t>
        <a:bodyPr/>
        <a:lstStyle/>
        <a:p>
          <a:endParaRPr lang="en-US"/>
        </a:p>
      </dgm:t>
    </dgm:pt>
    <dgm:pt modelId="{3D81B8F8-F560-472E-9DD4-D37B6DB5A392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000" dirty="0"/>
            <a:t>Idee</a:t>
          </a:r>
        </a:p>
      </dgm:t>
    </dgm:pt>
    <dgm:pt modelId="{5C0A410C-EB48-4E0C-AA72-F739812983E6}" type="parTrans" cxnId="{360F32B4-34C6-46B6-AAFC-25BD16F2D377}">
      <dgm:prSet/>
      <dgm:spPr/>
      <dgm:t>
        <a:bodyPr/>
        <a:lstStyle/>
        <a:p>
          <a:endParaRPr lang="de-AT"/>
        </a:p>
      </dgm:t>
    </dgm:pt>
    <dgm:pt modelId="{86E2A371-A7C2-4D63-A327-56CFD280DD35}" type="sibTrans" cxnId="{360F32B4-34C6-46B6-AAFC-25BD16F2D377}">
      <dgm:prSet/>
      <dgm:spPr/>
      <dgm:t>
        <a:bodyPr/>
        <a:lstStyle/>
        <a:p>
          <a:endParaRPr lang="de-AT"/>
        </a:p>
      </dgm:t>
    </dgm:pt>
    <dgm:pt modelId="{EA9CE7D5-7643-4CFA-9754-9D6FCF0CBCEA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de-AT" sz="2000" dirty="0"/>
            <a:t>Backend</a:t>
          </a:r>
          <a:endParaRPr lang="en-US" sz="2000" dirty="0"/>
        </a:p>
      </dgm:t>
    </dgm:pt>
    <dgm:pt modelId="{9F924C58-B183-4E62-80A7-0888EC559D4E}" type="parTrans" cxnId="{A915DFAF-98F1-4AD4-8D83-5F847B33321B}">
      <dgm:prSet/>
      <dgm:spPr/>
      <dgm:t>
        <a:bodyPr/>
        <a:lstStyle/>
        <a:p>
          <a:endParaRPr lang="de-AT"/>
        </a:p>
      </dgm:t>
    </dgm:pt>
    <dgm:pt modelId="{9D25BCE9-F442-4039-8841-D27B94D5A033}" type="sibTrans" cxnId="{A915DFAF-98F1-4AD4-8D83-5F847B33321B}">
      <dgm:prSet/>
      <dgm:spPr/>
      <dgm:t>
        <a:bodyPr/>
        <a:lstStyle/>
        <a:p>
          <a:endParaRPr lang="de-AT"/>
        </a:p>
      </dgm:t>
    </dgm:pt>
    <dgm:pt modelId="{9E756193-7F1C-4CDB-9BE2-588BDDED725E}">
      <dgm:prSet/>
      <dgm:spPr/>
      <dgm:t>
        <a:bodyPr/>
        <a:lstStyle/>
        <a:p>
          <a:pPr>
            <a:lnSpc>
              <a:spcPct val="100000"/>
            </a:lnSpc>
          </a:pPr>
          <a:r>
            <a:rPr lang="de-AT" dirty="0"/>
            <a:t>Datenbank</a:t>
          </a:r>
          <a:endParaRPr lang="en-US" dirty="0"/>
        </a:p>
      </dgm:t>
    </dgm:pt>
    <dgm:pt modelId="{E06DF163-7E1C-4D0D-A604-F0F1D810B167}" type="parTrans" cxnId="{8FA06145-5CE3-4258-96E3-AB841F1A3840}">
      <dgm:prSet/>
      <dgm:spPr/>
      <dgm:t>
        <a:bodyPr/>
        <a:lstStyle/>
        <a:p>
          <a:endParaRPr lang="de-AT"/>
        </a:p>
      </dgm:t>
    </dgm:pt>
    <dgm:pt modelId="{6607FEB1-833B-4EF2-BB54-1673B9D5F47F}" type="sibTrans" cxnId="{8FA06145-5CE3-4258-96E3-AB841F1A3840}">
      <dgm:prSet/>
      <dgm:spPr/>
      <dgm:t>
        <a:bodyPr/>
        <a:lstStyle/>
        <a:p>
          <a:endParaRPr lang="de-AT"/>
        </a:p>
      </dgm:t>
    </dgm:pt>
    <dgm:pt modelId="{35749B4C-1F7F-457B-95E7-010BBEBD126B}">
      <dgm:prSet/>
      <dgm:spPr/>
      <dgm:t>
        <a:bodyPr/>
        <a:lstStyle/>
        <a:p>
          <a:pPr>
            <a:lnSpc>
              <a:spcPct val="100000"/>
            </a:lnSpc>
          </a:pPr>
          <a:r>
            <a:rPr lang="de-AT" dirty="0"/>
            <a:t>API-Schnittstellen</a:t>
          </a:r>
          <a:endParaRPr lang="en-US" dirty="0"/>
        </a:p>
      </dgm:t>
    </dgm:pt>
    <dgm:pt modelId="{15AA3457-2259-4606-9C23-22C9D5831C1F}" type="parTrans" cxnId="{88F35721-41FD-4205-997A-90D32EAC7C25}">
      <dgm:prSet/>
      <dgm:spPr/>
      <dgm:t>
        <a:bodyPr/>
        <a:lstStyle/>
        <a:p>
          <a:endParaRPr lang="de-AT"/>
        </a:p>
      </dgm:t>
    </dgm:pt>
    <dgm:pt modelId="{D9D96365-2C1D-4DA5-B0F2-55A2DE613721}" type="sibTrans" cxnId="{88F35721-41FD-4205-997A-90D32EAC7C25}">
      <dgm:prSet/>
      <dgm:spPr/>
      <dgm:t>
        <a:bodyPr/>
        <a:lstStyle/>
        <a:p>
          <a:endParaRPr lang="de-AT"/>
        </a:p>
      </dgm:t>
    </dgm:pt>
    <dgm:pt modelId="{7EC7E161-883E-4288-BA58-E4F530DF924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Aufgabenverteilung</a:t>
          </a:r>
          <a:endParaRPr lang="en-US" dirty="0"/>
        </a:p>
      </dgm:t>
    </dgm:pt>
    <dgm:pt modelId="{0663B582-C8D2-47E6-A278-EE50B77860AE}" type="parTrans" cxnId="{66673BC3-4EC0-4A21-9300-88183D4F9C6B}">
      <dgm:prSet/>
      <dgm:spPr/>
      <dgm:t>
        <a:bodyPr/>
        <a:lstStyle/>
        <a:p>
          <a:endParaRPr lang="de-AT"/>
        </a:p>
      </dgm:t>
    </dgm:pt>
    <dgm:pt modelId="{A756ACF1-1E32-4180-9620-7E27829ABE7A}" type="sibTrans" cxnId="{66673BC3-4EC0-4A21-9300-88183D4F9C6B}">
      <dgm:prSet/>
      <dgm:spPr/>
      <dgm:t>
        <a:bodyPr/>
        <a:lstStyle/>
        <a:p>
          <a:endParaRPr lang="de-AT"/>
        </a:p>
      </dgm:t>
    </dgm:pt>
    <dgm:pt modelId="{7E22DAAC-82BB-463D-BFA0-7886D1C6AB84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de-AT" sz="2000" dirty="0"/>
            <a:t>Grafische Darstellung</a:t>
          </a:r>
          <a:endParaRPr lang="en-US" sz="2000" dirty="0"/>
        </a:p>
      </dgm:t>
    </dgm:pt>
    <dgm:pt modelId="{0801F379-4348-47F5-B5A9-1F564194B790}" type="parTrans" cxnId="{F6897A6F-15A4-48F6-A2A2-60ECC72A8891}">
      <dgm:prSet/>
      <dgm:spPr/>
      <dgm:t>
        <a:bodyPr/>
        <a:lstStyle/>
        <a:p>
          <a:endParaRPr lang="de-AT"/>
        </a:p>
      </dgm:t>
    </dgm:pt>
    <dgm:pt modelId="{78CAE8C3-8105-4785-892A-9E6BD1350C99}" type="sibTrans" cxnId="{F6897A6F-15A4-48F6-A2A2-60ECC72A8891}">
      <dgm:prSet/>
      <dgm:spPr/>
      <dgm:t>
        <a:bodyPr/>
        <a:lstStyle/>
        <a:p>
          <a:endParaRPr lang="de-AT"/>
        </a:p>
      </dgm:t>
    </dgm:pt>
    <dgm:pt modelId="{5CD9217D-233E-4FE1-A267-87359851CC35}">
      <dgm:prSet/>
      <dgm:spPr/>
      <dgm:t>
        <a:bodyPr/>
        <a:lstStyle/>
        <a:p>
          <a:pPr>
            <a:lnSpc>
              <a:spcPct val="100000"/>
            </a:lnSpc>
          </a:pPr>
          <a:r>
            <a:rPr lang="de-AT" dirty="0"/>
            <a:t>Logo</a:t>
          </a:r>
          <a:endParaRPr lang="en-US" dirty="0"/>
        </a:p>
      </dgm:t>
    </dgm:pt>
    <dgm:pt modelId="{6AF89480-E4A3-4DBC-8DB0-37BEE10B1F1E}" type="parTrans" cxnId="{8253E1ED-448E-4358-AE7E-415F95D92BD6}">
      <dgm:prSet/>
      <dgm:spPr/>
      <dgm:t>
        <a:bodyPr/>
        <a:lstStyle/>
        <a:p>
          <a:endParaRPr lang="de-AT"/>
        </a:p>
      </dgm:t>
    </dgm:pt>
    <dgm:pt modelId="{7801C0E1-A05D-4B34-9B64-541FCBE196E9}" type="sibTrans" cxnId="{8253E1ED-448E-4358-AE7E-415F95D92BD6}">
      <dgm:prSet/>
      <dgm:spPr/>
      <dgm:t>
        <a:bodyPr/>
        <a:lstStyle/>
        <a:p>
          <a:endParaRPr lang="de-AT"/>
        </a:p>
      </dgm:t>
    </dgm:pt>
    <dgm:pt modelId="{76BC2D08-043C-40CB-9831-F308CDE03487}">
      <dgm:prSet/>
      <dgm:spPr/>
      <dgm:t>
        <a:bodyPr/>
        <a:lstStyle/>
        <a:p>
          <a:pPr>
            <a:lnSpc>
              <a:spcPct val="100000"/>
            </a:lnSpc>
          </a:pPr>
          <a:r>
            <a:rPr lang="de-AT" dirty="0"/>
            <a:t>Visitenkarte</a:t>
          </a:r>
          <a:endParaRPr lang="en-US" dirty="0"/>
        </a:p>
      </dgm:t>
    </dgm:pt>
    <dgm:pt modelId="{AE321167-C098-4134-87BB-D8609E965444}" type="parTrans" cxnId="{49D0C9AA-5E0B-4318-8F37-A0741406B80C}">
      <dgm:prSet/>
      <dgm:spPr/>
      <dgm:t>
        <a:bodyPr/>
        <a:lstStyle/>
        <a:p>
          <a:endParaRPr lang="de-AT"/>
        </a:p>
      </dgm:t>
    </dgm:pt>
    <dgm:pt modelId="{8DC4D0A6-B74B-41D0-86BF-4AB46E969D8F}" type="sibTrans" cxnId="{49D0C9AA-5E0B-4318-8F37-A0741406B80C}">
      <dgm:prSet/>
      <dgm:spPr/>
      <dgm:t>
        <a:bodyPr/>
        <a:lstStyle/>
        <a:p>
          <a:endParaRPr lang="de-AT"/>
        </a:p>
      </dgm:t>
    </dgm:pt>
    <dgm:pt modelId="{6168A968-5639-498A-8B85-E237F74721C3}">
      <dgm:prSet/>
      <dgm:spPr/>
      <dgm:t>
        <a:bodyPr/>
        <a:lstStyle/>
        <a:p>
          <a:pPr>
            <a:lnSpc>
              <a:spcPct val="100000"/>
            </a:lnSpc>
          </a:pPr>
          <a:r>
            <a:rPr lang="de-AT" dirty="0"/>
            <a:t>Branding-Book</a:t>
          </a:r>
        </a:p>
        <a:p>
          <a:pPr>
            <a:lnSpc>
              <a:spcPct val="100000"/>
            </a:lnSpc>
          </a:pPr>
          <a:r>
            <a:rPr lang="de-AT" dirty="0"/>
            <a:t>Mockup</a:t>
          </a:r>
          <a:endParaRPr lang="de-AT"/>
        </a:p>
      </dgm:t>
    </dgm:pt>
    <dgm:pt modelId="{9E15D13E-CAEF-4044-889D-DD5006556327}" type="parTrans" cxnId="{7089C10F-5347-4C33-984B-F0EDFD93C3ED}">
      <dgm:prSet/>
      <dgm:spPr/>
      <dgm:t>
        <a:bodyPr/>
        <a:lstStyle/>
        <a:p>
          <a:endParaRPr lang="de-AT"/>
        </a:p>
      </dgm:t>
    </dgm:pt>
    <dgm:pt modelId="{9C675E29-F83B-4AAA-BC12-32469A7CF458}" type="sibTrans" cxnId="{7089C10F-5347-4C33-984B-F0EDFD93C3ED}">
      <dgm:prSet/>
      <dgm:spPr/>
      <dgm:t>
        <a:bodyPr/>
        <a:lstStyle/>
        <a:p>
          <a:endParaRPr lang="de-AT"/>
        </a:p>
      </dgm:t>
    </dgm:pt>
    <dgm:pt modelId="{A666E12B-77DB-4D3B-AEAC-40BBA9CFC874}" type="pres">
      <dgm:prSet presAssocID="{E5F2462C-F12C-425C-8C39-332D7EAF4950}" presName="root" presStyleCnt="0">
        <dgm:presLayoutVars>
          <dgm:dir/>
          <dgm:resizeHandles val="exact"/>
        </dgm:presLayoutVars>
      </dgm:prSet>
      <dgm:spPr/>
    </dgm:pt>
    <dgm:pt modelId="{AE7D0528-2D46-4B7D-B741-3A197FBC8DAE}" type="pres">
      <dgm:prSet presAssocID="{63EEDFF1-5311-4470-A310-41EABC691A93}" presName="compNode" presStyleCnt="0"/>
      <dgm:spPr/>
    </dgm:pt>
    <dgm:pt modelId="{AC3F5215-B99D-487E-9520-35E3C3367A2E}" type="pres">
      <dgm:prSet presAssocID="{63EEDFF1-5311-4470-A310-41EABC691A9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nutzer"/>
        </a:ext>
      </dgm:extLst>
    </dgm:pt>
    <dgm:pt modelId="{49FFFA9A-423A-4721-BCB8-4A3CD4B9B5A6}" type="pres">
      <dgm:prSet presAssocID="{63EEDFF1-5311-4470-A310-41EABC691A93}" presName="iconSpace" presStyleCnt="0"/>
      <dgm:spPr/>
    </dgm:pt>
    <dgm:pt modelId="{9E8D1197-756E-4DB3-89A3-98BD499F9049}" type="pres">
      <dgm:prSet presAssocID="{63EEDFF1-5311-4470-A310-41EABC691A93}" presName="parTx" presStyleLbl="revTx" presStyleIdx="0" presStyleCnt="10">
        <dgm:presLayoutVars>
          <dgm:chMax val="0"/>
          <dgm:chPref val="0"/>
        </dgm:presLayoutVars>
      </dgm:prSet>
      <dgm:spPr/>
    </dgm:pt>
    <dgm:pt modelId="{536CF50C-8267-47EF-B84D-6E041A831C3E}" type="pres">
      <dgm:prSet presAssocID="{63EEDFF1-5311-4470-A310-41EABC691A93}" presName="txSpace" presStyleCnt="0"/>
      <dgm:spPr/>
    </dgm:pt>
    <dgm:pt modelId="{B70C3368-6EA0-4B1A-8535-FA0B07DFAB17}" type="pres">
      <dgm:prSet presAssocID="{63EEDFF1-5311-4470-A310-41EABC691A93}" presName="desTx" presStyleLbl="revTx" presStyleIdx="1" presStyleCnt="10">
        <dgm:presLayoutVars/>
      </dgm:prSet>
      <dgm:spPr/>
    </dgm:pt>
    <dgm:pt modelId="{354F8032-CB83-4D07-8446-535700F056E6}" type="pres">
      <dgm:prSet presAssocID="{04A6F4A5-2C65-4BE2-8DD3-79F62A7ED9A2}" presName="sibTrans" presStyleCnt="0"/>
      <dgm:spPr/>
    </dgm:pt>
    <dgm:pt modelId="{0B00FD21-D344-4BEC-8148-8CA40AD8986A}" type="pres">
      <dgm:prSet presAssocID="{3D81B8F8-F560-472E-9DD4-D37B6DB5A392}" presName="compNode" presStyleCnt="0"/>
      <dgm:spPr/>
    </dgm:pt>
    <dgm:pt modelId="{7E634085-ED97-4667-B5CC-8D69E1D99A93}" type="pres">
      <dgm:prSet presAssocID="{3D81B8F8-F560-472E-9DD4-D37B6DB5A39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ine Glühlampe"/>
        </a:ext>
      </dgm:extLst>
    </dgm:pt>
    <dgm:pt modelId="{84323F9C-B25E-44B4-A97E-CD549F66B124}" type="pres">
      <dgm:prSet presAssocID="{3D81B8F8-F560-472E-9DD4-D37B6DB5A392}" presName="iconSpace" presStyleCnt="0"/>
      <dgm:spPr/>
    </dgm:pt>
    <dgm:pt modelId="{7E2100FD-4EFE-41CF-935E-42EFF8095609}" type="pres">
      <dgm:prSet presAssocID="{3D81B8F8-F560-472E-9DD4-D37B6DB5A392}" presName="parTx" presStyleLbl="revTx" presStyleIdx="2" presStyleCnt="10">
        <dgm:presLayoutVars>
          <dgm:chMax val="0"/>
          <dgm:chPref val="0"/>
        </dgm:presLayoutVars>
      </dgm:prSet>
      <dgm:spPr/>
    </dgm:pt>
    <dgm:pt modelId="{DFB94720-0DC8-474E-AAB5-37D58ACE0D7F}" type="pres">
      <dgm:prSet presAssocID="{3D81B8F8-F560-472E-9DD4-D37B6DB5A392}" presName="txSpace" presStyleCnt="0"/>
      <dgm:spPr/>
    </dgm:pt>
    <dgm:pt modelId="{BC87843C-E8B3-46F6-B5C8-82D2C0287926}" type="pres">
      <dgm:prSet presAssocID="{3D81B8F8-F560-472E-9DD4-D37B6DB5A392}" presName="desTx" presStyleLbl="revTx" presStyleIdx="3" presStyleCnt="10">
        <dgm:presLayoutVars/>
      </dgm:prSet>
      <dgm:spPr/>
    </dgm:pt>
    <dgm:pt modelId="{5AA11936-DA6D-472F-8CE5-4C27AB24AA3E}" type="pres">
      <dgm:prSet presAssocID="{86E2A371-A7C2-4D63-A327-56CFD280DD35}" presName="sibTrans" presStyleCnt="0"/>
      <dgm:spPr/>
    </dgm:pt>
    <dgm:pt modelId="{41F140B1-D155-40B7-AEB8-A833233F731B}" type="pres">
      <dgm:prSet presAssocID="{7E22DAAC-82BB-463D-BFA0-7886D1C6AB84}" presName="compNode" presStyleCnt="0"/>
      <dgm:spPr/>
    </dgm:pt>
    <dgm:pt modelId="{E82039E3-F752-4CEE-8E4A-2238FFDAFA37}" type="pres">
      <dgm:prSet presAssocID="{7E22DAAC-82BB-463D-BFA0-7886D1C6AB8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lette mit einfarbiger Füllung"/>
        </a:ext>
      </dgm:extLst>
    </dgm:pt>
    <dgm:pt modelId="{E412B2A4-4B17-4EA9-8F6E-A346E6CD2F56}" type="pres">
      <dgm:prSet presAssocID="{7E22DAAC-82BB-463D-BFA0-7886D1C6AB84}" presName="iconSpace" presStyleCnt="0"/>
      <dgm:spPr/>
    </dgm:pt>
    <dgm:pt modelId="{C311E709-469B-4F1B-A4DD-8B7F41D00D22}" type="pres">
      <dgm:prSet presAssocID="{7E22DAAC-82BB-463D-BFA0-7886D1C6AB84}" presName="parTx" presStyleLbl="revTx" presStyleIdx="4" presStyleCnt="10">
        <dgm:presLayoutVars>
          <dgm:chMax val="0"/>
          <dgm:chPref val="0"/>
        </dgm:presLayoutVars>
      </dgm:prSet>
      <dgm:spPr/>
    </dgm:pt>
    <dgm:pt modelId="{B227E897-9F21-4DA8-A82A-50D57B9CCB63}" type="pres">
      <dgm:prSet presAssocID="{7E22DAAC-82BB-463D-BFA0-7886D1C6AB84}" presName="txSpace" presStyleCnt="0"/>
      <dgm:spPr/>
    </dgm:pt>
    <dgm:pt modelId="{166C6427-1096-4226-9D5C-43C786068636}" type="pres">
      <dgm:prSet presAssocID="{7E22DAAC-82BB-463D-BFA0-7886D1C6AB84}" presName="desTx" presStyleLbl="revTx" presStyleIdx="5" presStyleCnt="10">
        <dgm:presLayoutVars/>
      </dgm:prSet>
      <dgm:spPr/>
    </dgm:pt>
    <dgm:pt modelId="{0B55AD9B-A525-4D47-A04A-86234BB9E7E0}" type="pres">
      <dgm:prSet presAssocID="{78CAE8C3-8105-4785-892A-9E6BD1350C99}" presName="sibTrans" presStyleCnt="0"/>
      <dgm:spPr/>
    </dgm:pt>
    <dgm:pt modelId="{20037BAA-F393-4C99-A858-96D6C03AA0EE}" type="pres">
      <dgm:prSet presAssocID="{7F48BC18-94B9-4AE8-8201-81B5F8564FCF}" presName="compNode" presStyleCnt="0"/>
      <dgm:spPr/>
    </dgm:pt>
    <dgm:pt modelId="{D04CC9DE-92C0-4BA8-88D4-6BC79D57EE37}" type="pres">
      <dgm:prSet presAssocID="{7F48BC18-94B9-4AE8-8201-81B5F8564FC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E1397F43-CA9A-4D94-9AD6-D9E4D6290A0C}" type="pres">
      <dgm:prSet presAssocID="{7F48BC18-94B9-4AE8-8201-81B5F8564FCF}" presName="iconSpace" presStyleCnt="0"/>
      <dgm:spPr/>
    </dgm:pt>
    <dgm:pt modelId="{6A93676F-F0C4-48B1-BA89-13BD368D41F4}" type="pres">
      <dgm:prSet presAssocID="{7F48BC18-94B9-4AE8-8201-81B5F8564FCF}" presName="parTx" presStyleLbl="revTx" presStyleIdx="6" presStyleCnt="10">
        <dgm:presLayoutVars>
          <dgm:chMax val="0"/>
          <dgm:chPref val="0"/>
        </dgm:presLayoutVars>
      </dgm:prSet>
      <dgm:spPr/>
    </dgm:pt>
    <dgm:pt modelId="{F7719AC4-628E-435A-994A-F344AA285D34}" type="pres">
      <dgm:prSet presAssocID="{7F48BC18-94B9-4AE8-8201-81B5F8564FCF}" presName="txSpace" presStyleCnt="0"/>
      <dgm:spPr/>
    </dgm:pt>
    <dgm:pt modelId="{BBBEC876-B724-4858-90E5-B16E20324347}" type="pres">
      <dgm:prSet presAssocID="{7F48BC18-94B9-4AE8-8201-81B5F8564FCF}" presName="desTx" presStyleLbl="revTx" presStyleIdx="7" presStyleCnt="10">
        <dgm:presLayoutVars/>
      </dgm:prSet>
      <dgm:spPr/>
    </dgm:pt>
    <dgm:pt modelId="{366FDE9B-5E64-467D-B2C0-2735666734D7}" type="pres">
      <dgm:prSet presAssocID="{919A7347-5D03-4896-B5A6-698B1C4471ED}" presName="sibTrans" presStyleCnt="0"/>
      <dgm:spPr/>
    </dgm:pt>
    <dgm:pt modelId="{33DCD321-9EDE-43DE-9F9E-F480FDBA86B7}" type="pres">
      <dgm:prSet presAssocID="{EA9CE7D5-7643-4CFA-9754-9D6FCF0CBCEA}" presName="compNode" presStyleCnt="0"/>
      <dgm:spPr/>
    </dgm:pt>
    <dgm:pt modelId="{707F1B7A-6CB3-4FB0-A3D2-3DC11FE14014}" type="pres">
      <dgm:prSet presAssocID="{EA9CE7D5-7643-4CFA-9754-9D6FCF0CBCE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enbank mit einfarbiger Füllung"/>
        </a:ext>
      </dgm:extLst>
    </dgm:pt>
    <dgm:pt modelId="{77EFDB83-9402-4469-A4CA-1196BECF7200}" type="pres">
      <dgm:prSet presAssocID="{EA9CE7D5-7643-4CFA-9754-9D6FCF0CBCEA}" presName="iconSpace" presStyleCnt="0"/>
      <dgm:spPr/>
    </dgm:pt>
    <dgm:pt modelId="{E1EEB682-ED59-49A6-8162-3291436CC2F4}" type="pres">
      <dgm:prSet presAssocID="{EA9CE7D5-7643-4CFA-9754-9D6FCF0CBCEA}" presName="parTx" presStyleLbl="revTx" presStyleIdx="8" presStyleCnt="10">
        <dgm:presLayoutVars>
          <dgm:chMax val="0"/>
          <dgm:chPref val="0"/>
        </dgm:presLayoutVars>
      </dgm:prSet>
      <dgm:spPr/>
    </dgm:pt>
    <dgm:pt modelId="{5235AD55-A8E2-4051-B438-7C4E0F39F488}" type="pres">
      <dgm:prSet presAssocID="{EA9CE7D5-7643-4CFA-9754-9D6FCF0CBCEA}" presName="txSpace" presStyleCnt="0"/>
      <dgm:spPr/>
    </dgm:pt>
    <dgm:pt modelId="{78A6698B-B78B-432D-B28C-7C2927F070EE}" type="pres">
      <dgm:prSet presAssocID="{EA9CE7D5-7643-4CFA-9754-9D6FCF0CBCEA}" presName="desTx" presStyleLbl="revTx" presStyleIdx="9" presStyleCnt="10">
        <dgm:presLayoutVars/>
      </dgm:prSet>
      <dgm:spPr/>
    </dgm:pt>
  </dgm:ptLst>
  <dgm:cxnLst>
    <dgm:cxn modelId="{96BC2400-4247-4BF9-A757-52A8BD0675AA}" type="presOf" srcId="{63EEDFF1-5311-4470-A310-41EABC691A93}" destId="{9E8D1197-756E-4DB3-89A3-98BD499F9049}" srcOrd="0" destOrd="0" presId="urn:microsoft.com/office/officeart/2018/5/layout/CenteredIconLabelDescriptionList"/>
    <dgm:cxn modelId="{7089C10F-5347-4C33-984B-F0EDFD93C3ED}" srcId="{7E22DAAC-82BB-463D-BFA0-7886D1C6AB84}" destId="{6168A968-5639-498A-8B85-E237F74721C3}" srcOrd="2" destOrd="0" parTransId="{9E15D13E-CAEF-4044-889D-DD5006556327}" sibTransId="{9C675E29-F83B-4AAA-BC12-32469A7CF458}"/>
    <dgm:cxn modelId="{44BB7F11-FE27-4E4C-A9BB-0F8CCD95E2BA}" srcId="{7F48BC18-94B9-4AE8-8201-81B5F8564FCF}" destId="{2AA3D823-7EDB-4BB9-BC7D-86D3FC1ABB8B}" srcOrd="0" destOrd="0" parTransId="{45868720-43C2-46D3-8ABD-A9C82CF8FE2F}" sibTransId="{502F763B-B164-4D4D-BC88-A7A1BAF3A3A5}"/>
    <dgm:cxn modelId="{86B26617-15BB-453B-A992-3EED7C012C1A}" srcId="{E5F2462C-F12C-425C-8C39-332D7EAF4950}" destId="{63EEDFF1-5311-4470-A310-41EABC691A93}" srcOrd="0" destOrd="0" parTransId="{BA9B8E25-B5F9-4EFC-BF0F-FEF3E33AD040}" sibTransId="{04A6F4A5-2C65-4BE2-8DD3-79F62A7ED9A2}"/>
    <dgm:cxn modelId="{88F35721-41FD-4205-997A-90D32EAC7C25}" srcId="{EA9CE7D5-7643-4CFA-9754-9D6FCF0CBCEA}" destId="{35749B4C-1F7F-457B-95E7-010BBEBD126B}" srcOrd="1" destOrd="0" parTransId="{15AA3457-2259-4606-9C23-22C9D5831C1F}" sibTransId="{D9D96365-2C1D-4DA5-B0F2-55A2DE613721}"/>
    <dgm:cxn modelId="{36B43129-581D-4D08-B8EE-FF53F2DA812C}" type="presOf" srcId="{3D81B8F8-F560-472E-9DD4-D37B6DB5A392}" destId="{7E2100FD-4EFE-41CF-935E-42EFF8095609}" srcOrd="0" destOrd="0" presId="urn:microsoft.com/office/officeart/2018/5/layout/CenteredIconLabelDescriptionList"/>
    <dgm:cxn modelId="{7E9F063C-6590-45B3-96EA-EF629774936D}" type="presOf" srcId="{76BC2D08-043C-40CB-9831-F308CDE03487}" destId="{166C6427-1096-4226-9D5C-43C786068636}" srcOrd="0" destOrd="1" presId="urn:microsoft.com/office/officeart/2018/5/layout/CenteredIconLabelDescriptionList"/>
    <dgm:cxn modelId="{8FA06145-5CE3-4258-96E3-AB841F1A3840}" srcId="{EA9CE7D5-7643-4CFA-9754-9D6FCF0CBCEA}" destId="{9E756193-7F1C-4CDB-9BE2-588BDDED725E}" srcOrd="0" destOrd="0" parTransId="{E06DF163-7E1C-4D0D-A604-F0F1D810B167}" sibTransId="{6607FEB1-833B-4EF2-BB54-1673B9D5F47F}"/>
    <dgm:cxn modelId="{F6897A6F-15A4-48F6-A2A2-60ECC72A8891}" srcId="{E5F2462C-F12C-425C-8C39-332D7EAF4950}" destId="{7E22DAAC-82BB-463D-BFA0-7886D1C6AB84}" srcOrd="2" destOrd="0" parTransId="{0801F379-4348-47F5-B5A9-1F564194B790}" sibTransId="{78CAE8C3-8105-4785-892A-9E6BD1350C99}"/>
    <dgm:cxn modelId="{E8EBF773-BBB9-4432-9528-216E45C90B39}" type="presOf" srcId="{6168A968-5639-498A-8B85-E237F74721C3}" destId="{166C6427-1096-4226-9D5C-43C786068636}" srcOrd="0" destOrd="2" presId="urn:microsoft.com/office/officeart/2018/5/layout/CenteredIconLabelDescriptionList"/>
    <dgm:cxn modelId="{0E8CE375-0C5D-41ED-8485-9E495EDDE3BD}" type="presOf" srcId="{7E22DAAC-82BB-463D-BFA0-7886D1C6AB84}" destId="{C311E709-469B-4F1B-A4DD-8B7F41D00D22}" srcOrd="0" destOrd="0" presId="urn:microsoft.com/office/officeart/2018/5/layout/CenteredIconLabelDescriptionList"/>
    <dgm:cxn modelId="{34D3F881-6C86-4074-BA12-1A785C1E3F7B}" type="presOf" srcId="{5CD9217D-233E-4FE1-A267-87359851CC35}" destId="{166C6427-1096-4226-9D5C-43C786068636}" srcOrd="0" destOrd="0" presId="urn:microsoft.com/office/officeart/2018/5/layout/CenteredIconLabelDescriptionList"/>
    <dgm:cxn modelId="{DC75FB83-712D-4D42-8E40-0785135A9D08}" type="presOf" srcId="{DA7E22CB-02C0-4F58-A61D-9159F7C3B27A}" destId="{BBBEC876-B724-4858-90E5-B16E20324347}" srcOrd="0" destOrd="2" presId="urn:microsoft.com/office/officeart/2018/5/layout/CenteredIconLabelDescriptionList"/>
    <dgm:cxn modelId="{97921293-6FD7-4D02-929A-3DB34E40DA04}" srcId="{E5F2462C-F12C-425C-8C39-332D7EAF4950}" destId="{7F48BC18-94B9-4AE8-8201-81B5F8564FCF}" srcOrd="3" destOrd="0" parTransId="{1B9260C5-5784-47B2-A42D-49B6871ECFD8}" sibTransId="{919A7347-5D03-4896-B5A6-698B1C4471ED}"/>
    <dgm:cxn modelId="{E84EE4A6-84B7-4C31-A65D-2177294A7912}" srcId="{7F48BC18-94B9-4AE8-8201-81B5F8564FCF}" destId="{A63B2802-88E1-4A5B-8E6F-74D2D72AE5DE}" srcOrd="1" destOrd="0" parTransId="{D27A3F0C-96B3-4930-84F4-C9342B6A6770}" sibTransId="{502FDFC3-E245-4EC4-B9A3-0C51992DCF23}"/>
    <dgm:cxn modelId="{116769A9-9728-4AD1-B318-07072C485608}" type="presOf" srcId="{E5F2462C-F12C-425C-8C39-332D7EAF4950}" destId="{A666E12B-77DB-4D3B-AEAC-40BBA9CFC874}" srcOrd="0" destOrd="0" presId="urn:microsoft.com/office/officeart/2018/5/layout/CenteredIconLabelDescriptionList"/>
    <dgm:cxn modelId="{49D0C9AA-5E0B-4318-8F37-A0741406B80C}" srcId="{7E22DAAC-82BB-463D-BFA0-7886D1C6AB84}" destId="{76BC2D08-043C-40CB-9831-F308CDE03487}" srcOrd="1" destOrd="0" parTransId="{AE321167-C098-4134-87BB-D8609E965444}" sibTransId="{8DC4D0A6-B74B-41D0-86BF-4AB46E969D8F}"/>
    <dgm:cxn modelId="{89D648AE-D5C8-48D6-9508-E8637E7E12BF}" type="presOf" srcId="{A63B2802-88E1-4A5B-8E6F-74D2D72AE5DE}" destId="{BBBEC876-B724-4858-90E5-B16E20324347}" srcOrd="0" destOrd="1" presId="urn:microsoft.com/office/officeart/2018/5/layout/CenteredIconLabelDescriptionList"/>
    <dgm:cxn modelId="{A915DFAF-98F1-4AD4-8D83-5F847B33321B}" srcId="{E5F2462C-F12C-425C-8C39-332D7EAF4950}" destId="{EA9CE7D5-7643-4CFA-9754-9D6FCF0CBCEA}" srcOrd="4" destOrd="0" parTransId="{9F924C58-B183-4E62-80A7-0888EC559D4E}" sibTransId="{9D25BCE9-F442-4039-8841-D27B94D5A033}"/>
    <dgm:cxn modelId="{360F32B4-34C6-46B6-AAFC-25BD16F2D377}" srcId="{E5F2462C-F12C-425C-8C39-332D7EAF4950}" destId="{3D81B8F8-F560-472E-9DD4-D37B6DB5A392}" srcOrd="1" destOrd="0" parTransId="{5C0A410C-EB48-4E0C-AA72-F739812983E6}" sibTransId="{86E2A371-A7C2-4D63-A327-56CFD280DD35}"/>
    <dgm:cxn modelId="{043FB9B4-877F-498A-B0D9-578F621E0A94}" type="presOf" srcId="{2AA3D823-7EDB-4BB9-BC7D-86D3FC1ABB8B}" destId="{BBBEC876-B724-4858-90E5-B16E20324347}" srcOrd="0" destOrd="0" presId="urn:microsoft.com/office/officeart/2018/5/layout/CenteredIconLabelDescriptionList"/>
    <dgm:cxn modelId="{B45300B5-F43B-4CA8-9613-9CE980AD732B}" type="presOf" srcId="{7F48BC18-94B9-4AE8-8201-81B5F8564FCF}" destId="{6A93676F-F0C4-48B1-BA89-13BD368D41F4}" srcOrd="0" destOrd="0" presId="urn:microsoft.com/office/officeart/2018/5/layout/CenteredIconLabelDescriptionList"/>
    <dgm:cxn modelId="{93FB0FBE-6253-4A8E-A88D-24074A478187}" type="presOf" srcId="{7EC7E161-883E-4288-BA58-E4F530DF9241}" destId="{B70C3368-6EA0-4B1A-8535-FA0B07DFAB17}" srcOrd="0" destOrd="0" presId="urn:microsoft.com/office/officeart/2018/5/layout/CenteredIconLabelDescriptionList"/>
    <dgm:cxn modelId="{147EDBC2-9AF5-4DD3-B15F-666DE97E0D5B}" type="presOf" srcId="{35749B4C-1F7F-457B-95E7-010BBEBD126B}" destId="{78A6698B-B78B-432D-B28C-7C2927F070EE}" srcOrd="0" destOrd="1" presId="urn:microsoft.com/office/officeart/2018/5/layout/CenteredIconLabelDescriptionList"/>
    <dgm:cxn modelId="{66673BC3-4EC0-4A21-9300-88183D4F9C6B}" srcId="{63EEDFF1-5311-4470-A310-41EABC691A93}" destId="{7EC7E161-883E-4288-BA58-E4F530DF9241}" srcOrd="0" destOrd="0" parTransId="{0663B582-C8D2-47E6-A278-EE50B77860AE}" sibTransId="{A756ACF1-1E32-4180-9620-7E27829ABE7A}"/>
    <dgm:cxn modelId="{A49614D6-812B-4C56-AEC8-5D47F4F23265}" type="presOf" srcId="{EA9CE7D5-7643-4CFA-9754-9D6FCF0CBCEA}" destId="{E1EEB682-ED59-49A6-8162-3291436CC2F4}" srcOrd="0" destOrd="0" presId="urn:microsoft.com/office/officeart/2018/5/layout/CenteredIconLabelDescriptionList"/>
    <dgm:cxn modelId="{8253E1ED-448E-4358-AE7E-415F95D92BD6}" srcId="{7E22DAAC-82BB-463D-BFA0-7886D1C6AB84}" destId="{5CD9217D-233E-4FE1-A267-87359851CC35}" srcOrd="0" destOrd="0" parTransId="{6AF89480-E4A3-4DBC-8DB0-37BEE10B1F1E}" sibTransId="{7801C0E1-A05D-4B34-9B64-541FCBE196E9}"/>
    <dgm:cxn modelId="{72ABDEEF-384B-4EFC-B54B-A1F7178188DF}" type="presOf" srcId="{9E756193-7F1C-4CDB-9BE2-588BDDED725E}" destId="{78A6698B-B78B-432D-B28C-7C2927F070EE}" srcOrd="0" destOrd="0" presId="urn:microsoft.com/office/officeart/2018/5/layout/CenteredIconLabelDescriptionList"/>
    <dgm:cxn modelId="{81EA29F4-4C22-4DC9-A0FF-25EF26E454F8}" srcId="{7F48BC18-94B9-4AE8-8201-81B5F8564FCF}" destId="{DA7E22CB-02C0-4F58-A61D-9159F7C3B27A}" srcOrd="2" destOrd="0" parTransId="{8DBE24BC-7CEC-4013-AEFF-BD0D6BBD02B5}" sibTransId="{4F3012F6-8568-4D2F-B861-351F69FE24F0}"/>
    <dgm:cxn modelId="{18300A46-2CE4-4065-956A-D26D6840C995}" type="presParOf" srcId="{A666E12B-77DB-4D3B-AEAC-40BBA9CFC874}" destId="{AE7D0528-2D46-4B7D-B741-3A197FBC8DAE}" srcOrd="0" destOrd="0" presId="urn:microsoft.com/office/officeart/2018/5/layout/CenteredIconLabelDescriptionList"/>
    <dgm:cxn modelId="{6A0E25BB-A048-4066-B4C9-CC91B94512AB}" type="presParOf" srcId="{AE7D0528-2D46-4B7D-B741-3A197FBC8DAE}" destId="{AC3F5215-B99D-487E-9520-35E3C3367A2E}" srcOrd="0" destOrd="0" presId="urn:microsoft.com/office/officeart/2018/5/layout/CenteredIconLabelDescriptionList"/>
    <dgm:cxn modelId="{EA8406C2-234C-4E1E-9317-AE20828D0073}" type="presParOf" srcId="{AE7D0528-2D46-4B7D-B741-3A197FBC8DAE}" destId="{49FFFA9A-423A-4721-BCB8-4A3CD4B9B5A6}" srcOrd="1" destOrd="0" presId="urn:microsoft.com/office/officeart/2018/5/layout/CenteredIconLabelDescriptionList"/>
    <dgm:cxn modelId="{1D3422B5-6902-42BA-B391-D0A19D1F7E44}" type="presParOf" srcId="{AE7D0528-2D46-4B7D-B741-3A197FBC8DAE}" destId="{9E8D1197-756E-4DB3-89A3-98BD499F9049}" srcOrd="2" destOrd="0" presId="urn:microsoft.com/office/officeart/2018/5/layout/CenteredIconLabelDescriptionList"/>
    <dgm:cxn modelId="{2D7DCFC1-046B-4BF2-97D9-33ED1FAE54D9}" type="presParOf" srcId="{AE7D0528-2D46-4B7D-B741-3A197FBC8DAE}" destId="{536CF50C-8267-47EF-B84D-6E041A831C3E}" srcOrd="3" destOrd="0" presId="urn:microsoft.com/office/officeart/2018/5/layout/CenteredIconLabelDescriptionList"/>
    <dgm:cxn modelId="{362D23A3-7AEE-4682-8276-585D862D45D8}" type="presParOf" srcId="{AE7D0528-2D46-4B7D-B741-3A197FBC8DAE}" destId="{B70C3368-6EA0-4B1A-8535-FA0B07DFAB17}" srcOrd="4" destOrd="0" presId="urn:microsoft.com/office/officeart/2018/5/layout/CenteredIconLabelDescriptionList"/>
    <dgm:cxn modelId="{E5F0F4A5-7824-4EB2-81FD-4CF929F7F7D8}" type="presParOf" srcId="{A666E12B-77DB-4D3B-AEAC-40BBA9CFC874}" destId="{354F8032-CB83-4D07-8446-535700F056E6}" srcOrd="1" destOrd="0" presId="urn:microsoft.com/office/officeart/2018/5/layout/CenteredIconLabelDescriptionList"/>
    <dgm:cxn modelId="{343A35AD-7C71-49D7-B991-8B5AF22FECA8}" type="presParOf" srcId="{A666E12B-77DB-4D3B-AEAC-40BBA9CFC874}" destId="{0B00FD21-D344-4BEC-8148-8CA40AD8986A}" srcOrd="2" destOrd="0" presId="urn:microsoft.com/office/officeart/2018/5/layout/CenteredIconLabelDescriptionList"/>
    <dgm:cxn modelId="{BF5C7100-B3B4-4263-8A06-8E6097B70E63}" type="presParOf" srcId="{0B00FD21-D344-4BEC-8148-8CA40AD8986A}" destId="{7E634085-ED97-4667-B5CC-8D69E1D99A93}" srcOrd="0" destOrd="0" presId="urn:microsoft.com/office/officeart/2018/5/layout/CenteredIconLabelDescriptionList"/>
    <dgm:cxn modelId="{342D97E0-62B4-43E3-AC65-8D5C106E5612}" type="presParOf" srcId="{0B00FD21-D344-4BEC-8148-8CA40AD8986A}" destId="{84323F9C-B25E-44B4-A97E-CD549F66B124}" srcOrd="1" destOrd="0" presId="urn:microsoft.com/office/officeart/2018/5/layout/CenteredIconLabelDescriptionList"/>
    <dgm:cxn modelId="{9AEF8E16-4533-43BB-9ADD-2A09685CED75}" type="presParOf" srcId="{0B00FD21-D344-4BEC-8148-8CA40AD8986A}" destId="{7E2100FD-4EFE-41CF-935E-42EFF8095609}" srcOrd="2" destOrd="0" presId="urn:microsoft.com/office/officeart/2018/5/layout/CenteredIconLabelDescriptionList"/>
    <dgm:cxn modelId="{711D0A5B-B78A-46CB-A392-6726495FBCD5}" type="presParOf" srcId="{0B00FD21-D344-4BEC-8148-8CA40AD8986A}" destId="{DFB94720-0DC8-474E-AAB5-37D58ACE0D7F}" srcOrd="3" destOrd="0" presId="urn:microsoft.com/office/officeart/2018/5/layout/CenteredIconLabelDescriptionList"/>
    <dgm:cxn modelId="{A3E476B1-05D8-43BB-82C5-162648654820}" type="presParOf" srcId="{0B00FD21-D344-4BEC-8148-8CA40AD8986A}" destId="{BC87843C-E8B3-46F6-B5C8-82D2C0287926}" srcOrd="4" destOrd="0" presId="urn:microsoft.com/office/officeart/2018/5/layout/CenteredIconLabelDescriptionList"/>
    <dgm:cxn modelId="{A5066289-3D3A-4576-B325-287C80804E68}" type="presParOf" srcId="{A666E12B-77DB-4D3B-AEAC-40BBA9CFC874}" destId="{5AA11936-DA6D-472F-8CE5-4C27AB24AA3E}" srcOrd="3" destOrd="0" presId="urn:microsoft.com/office/officeart/2018/5/layout/CenteredIconLabelDescriptionList"/>
    <dgm:cxn modelId="{DD2C872F-2850-478D-BB62-9DE6DA0A79E4}" type="presParOf" srcId="{A666E12B-77DB-4D3B-AEAC-40BBA9CFC874}" destId="{41F140B1-D155-40B7-AEB8-A833233F731B}" srcOrd="4" destOrd="0" presId="urn:microsoft.com/office/officeart/2018/5/layout/CenteredIconLabelDescriptionList"/>
    <dgm:cxn modelId="{11B24F33-90BC-4128-89A7-57C050468431}" type="presParOf" srcId="{41F140B1-D155-40B7-AEB8-A833233F731B}" destId="{E82039E3-F752-4CEE-8E4A-2238FFDAFA37}" srcOrd="0" destOrd="0" presId="urn:microsoft.com/office/officeart/2018/5/layout/CenteredIconLabelDescriptionList"/>
    <dgm:cxn modelId="{BF20D165-D647-4D72-87B4-B6B621294076}" type="presParOf" srcId="{41F140B1-D155-40B7-AEB8-A833233F731B}" destId="{E412B2A4-4B17-4EA9-8F6E-A346E6CD2F56}" srcOrd="1" destOrd="0" presId="urn:microsoft.com/office/officeart/2018/5/layout/CenteredIconLabelDescriptionList"/>
    <dgm:cxn modelId="{9B2EAA4A-B010-4DB5-9E14-25C5420123C3}" type="presParOf" srcId="{41F140B1-D155-40B7-AEB8-A833233F731B}" destId="{C311E709-469B-4F1B-A4DD-8B7F41D00D22}" srcOrd="2" destOrd="0" presId="urn:microsoft.com/office/officeart/2018/5/layout/CenteredIconLabelDescriptionList"/>
    <dgm:cxn modelId="{5ACD09B0-0929-4863-9307-444DA4D5DEC1}" type="presParOf" srcId="{41F140B1-D155-40B7-AEB8-A833233F731B}" destId="{B227E897-9F21-4DA8-A82A-50D57B9CCB63}" srcOrd="3" destOrd="0" presId="urn:microsoft.com/office/officeart/2018/5/layout/CenteredIconLabelDescriptionList"/>
    <dgm:cxn modelId="{FE288ECE-B7BA-4E87-8333-508A6C6F9E39}" type="presParOf" srcId="{41F140B1-D155-40B7-AEB8-A833233F731B}" destId="{166C6427-1096-4226-9D5C-43C786068636}" srcOrd="4" destOrd="0" presId="urn:microsoft.com/office/officeart/2018/5/layout/CenteredIconLabelDescriptionList"/>
    <dgm:cxn modelId="{1D1E4BF8-F559-40BD-8959-6751F8D8CF8B}" type="presParOf" srcId="{A666E12B-77DB-4D3B-AEAC-40BBA9CFC874}" destId="{0B55AD9B-A525-4D47-A04A-86234BB9E7E0}" srcOrd="5" destOrd="0" presId="urn:microsoft.com/office/officeart/2018/5/layout/CenteredIconLabelDescriptionList"/>
    <dgm:cxn modelId="{F454C743-F7FC-4FE9-87FD-17DBD2D42D8C}" type="presParOf" srcId="{A666E12B-77DB-4D3B-AEAC-40BBA9CFC874}" destId="{20037BAA-F393-4C99-A858-96D6C03AA0EE}" srcOrd="6" destOrd="0" presId="urn:microsoft.com/office/officeart/2018/5/layout/CenteredIconLabelDescriptionList"/>
    <dgm:cxn modelId="{773378C7-6D71-4AD7-B14B-A6C14D390A6C}" type="presParOf" srcId="{20037BAA-F393-4C99-A858-96D6C03AA0EE}" destId="{D04CC9DE-92C0-4BA8-88D4-6BC79D57EE37}" srcOrd="0" destOrd="0" presId="urn:microsoft.com/office/officeart/2018/5/layout/CenteredIconLabelDescriptionList"/>
    <dgm:cxn modelId="{2C2DC58E-1138-4980-BE44-EBA0DCD07EA1}" type="presParOf" srcId="{20037BAA-F393-4C99-A858-96D6C03AA0EE}" destId="{E1397F43-CA9A-4D94-9AD6-D9E4D6290A0C}" srcOrd="1" destOrd="0" presId="urn:microsoft.com/office/officeart/2018/5/layout/CenteredIconLabelDescriptionList"/>
    <dgm:cxn modelId="{5E0C60A6-60CC-4C9E-B17F-2274E2F5CA5B}" type="presParOf" srcId="{20037BAA-F393-4C99-A858-96D6C03AA0EE}" destId="{6A93676F-F0C4-48B1-BA89-13BD368D41F4}" srcOrd="2" destOrd="0" presId="urn:microsoft.com/office/officeart/2018/5/layout/CenteredIconLabelDescriptionList"/>
    <dgm:cxn modelId="{37B29874-F8F3-4110-B4D9-0232A9B1AA67}" type="presParOf" srcId="{20037BAA-F393-4C99-A858-96D6C03AA0EE}" destId="{F7719AC4-628E-435A-994A-F344AA285D34}" srcOrd="3" destOrd="0" presId="urn:microsoft.com/office/officeart/2018/5/layout/CenteredIconLabelDescriptionList"/>
    <dgm:cxn modelId="{2796AAD5-5FC4-4D92-8593-6BB3D4C14BD4}" type="presParOf" srcId="{20037BAA-F393-4C99-A858-96D6C03AA0EE}" destId="{BBBEC876-B724-4858-90E5-B16E20324347}" srcOrd="4" destOrd="0" presId="urn:microsoft.com/office/officeart/2018/5/layout/CenteredIconLabelDescriptionList"/>
    <dgm:cxn modelId="{5EABFA39-26C1-4765-83C9-3D5D8A139184}" type="presParOf" srcId="{A666E12B-77DB-4D3B-AEAC-40BBA9CFC874}" destId="{366FDE9B-5E64-467D-B2C0-2735666734D7}" srcOrd="7" destOrd="0" presId="urn:microsoft.com/office/officeart/2018/5/layout/CenteredIconLabelDescriptionList"/>
    <dgm:cxn modelId="{B58C31C4-5894-4A94-AC15-931B5957D1D0}" type="presParOf" srcId="{A666E12B-77DB-4D3B-AEAC-40BBA9CFC874}" destId="{33DCD321-9EDE-43DE-9F9E-F480FDBA86B7}" srcOrd="8" destOrd="0" presId="urn:microsoft.com/office/officeart/2018/5/layout/CenteredIconLabelDescriptionList"/>
    <dgm:cxn modelId="{2BBE8998-2C88-4512-BD94-F65964BB8E0B}" type="presParOf" srcId="{33DCD321-9EDE-43DE-9F9E-F480FDBA86B7}" destId="{707F1B7A-6CB3-4FB0-A3D2-3DC11FE14014}" srcOrd="0" destOrd="0" presId="urn:microsoft.com/office/officeart/2018/5/layout/CenteredIconLabelDescriptionList"/>
    <dgm:cxn modelId="{5B07FDD1-37B6-4CFC-B58E-748C23FF995C}" type="presParOf" srcId="{33DCD321-9EDE-43DE-9F9E-F480FDBA86B7}" destId="{77EFDB83-9402-4469-A4CA-1196BECF7200}" srcOrd="1" destOrd="0" presId="urn:microsoft.com/office/officeart/2018/5/layout/CenteredIconLabelDescriptionList"/>
    <dgm:cxn modelId="{54B17E88-49BC-4810-9FC9-06D163859154}" type="presParOf" srcId="{33DCD321-9EDE-43DE-9F9E-F480FDBA86B7}" destId="{E1EEB682-ED59-49A6-8162-3291436CC2F4}" srcOrd="2" destOrd="0" presId="urn:microsoft.com/office/officeart/2018/5/layout/CenteredIconLabelDescriptionList"/>
    <dgm:cxn modelId="{38ED59B6-5FC8-4EF5-95CE-E0B0DC4D6754}" type="presParOf" srcId="{33DCD321-9EDE-43DE-9F9E-F480FDBA86B7}" destId="{5235AD55-A8E2-4051-B438-7C4E0F39F488}" srcOrd="3" destOrd="0" presId="urn:microsoft.com/office/officeart/2018/5/layout/CenteredIconLabelDescriptionList"/>
    <dgm:cxn modelId="{7E5C832E-5F9C-462A-8A95-2187EADE4586}" type="presParOf" srcId="{33DCD321-9EDE-43DE-9F9E-F480FDBA86B7}" destId="{78A6698B-B78B-432D-B28C-7C2927F070EE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B3EF0C-EEBE-43EE-8321-1A84A469A614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98EB3B1-1A38-49DB-B494-5DF44062B18F}">
      <dgm:prSet/>
      <dgm:spPr/>
      <dgm:t>
        <a:bodyPr/>
        <a:lstStyle/>
        <a:p>
          <a:pPr>
            <a:lnSpc>
              <a:spcPct val="100000"/>
            </a:lnSpc>
          </a:pPr>
          <a:r>
            <a:rPr lang="de-AT" dirty="0"/>
            <a:t>Dean-Christoph Neuhold (Projektleiter: </a:t>
          </a:r>
          <a:r>
            <a:rPr lang="de-AT" b="1" dirty="0"/>
            <a:t>Frontend</a:t>
          </a:r>
          <a:r>
            <a:rPr lang="de-AT" dirty="0"/>
            <a:t>[Login-Page; Registrierungs-Page]; Terminkalender)</a:t>
          </a:r>
          <a:endParaRPr lang="en-US" dirty="0"/>
        </a:p>
      </dgm:t>
    </dgm:pt>
    <dgm:pt modelId="{D9AB3327-8544-4574-A4D0-746D77639041}" type="parTrans" cxnId="{DD4D06CB-EC12-4C3D-A778-3B4D4CFAD85E}">
      <dgm:prSet/>
      <dgm:spPr/>
      <dgm:t>
        <a:bodyPr/>
        <a:lstStyle/>
        <a:p>
          <a:endParaRPr lang="en-US"/>
        </a:p>
      </dgm:t>
    </dgm:pt>
    <dgm:pt modelId="{D71D513A-E182-4131-85B3-A863306B3483}" type="sibTrans" cxnId="{DD4D06CB-EC12-4C3D-A778-3B4D4CFAD85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D3F3BEE-5D59-4E0A-B1F7-8E084095EFCD}">
      <dgm:prSet/>
      <dgm:spPr/>
      <dgm:t>
        <a:bodyPr/>
        <a:lstStyle/>
        <a:p>
          <a:pPr>
            <a:lnSpc>
              <a:spcPct val="100000"/>
            </a:lnSpc>
          </a:pPr>
          <a:r>
            <a:rPr lang="de-AT" dirty="0"/>
            <a:t>Elia Rezai (Projektstellvertreterin: </a:t>
          </a:r>
          <a:r>
            <a:rPr lang="de-AT" b="1" dirty="0"/>
            <a:t>Frontend</a:t>
          </a:r>
          <a:r>
            <a:rPr lang="de-AT" dirty="0"/>
            <a:t> [Startseite, Praxis, Therapien, Öffnungszeiten]; </a:t>
          </a:r>
          <a:r>
            <a:rPr lang="de-AT" b="1" dirty="0"/>
            <a:t>Grafische</a:t>
          </a:r>
          <a:r>
            <a:rPr lang="de-AT" dirty="0"/>
            <a:t> </a:t>
          </a:r>
          <a:r>
            <a:rPr lang="de-AT" b="1" dirty="0"/>
            <a:t>Darstellung</a:t>
          </a:r>
          <a:r>
            <a:rPr lang="de-AT" dirty="0"/>
            <a:t>: Logo, Visitenkarte, Branding Book)</a:t>
          </a:r>
        </a:p>
      </dgm:t>
    </dgm:pt>
    <dgm:pt modelId="{5B0120CA-103A-4F4C-B795-CB29C5B8E701}" type="parTrans" cxnId="{D6424312-C9C0-4FFA-80EF-4D20555560FC}">
      <dgm:prSet/>
      <dgm:spPr/>
      <dgm:t>
        <a:bodyPr/>
        <a:lstStyle/>
        <a:p>
          <a:endParaRPr lang="en-US"/>
        </a:p>
      </dgm:t>
    </dgm:pt>
    <dgm:pt modelId="{D680C96C-BC3C-498B-9DB2-C1AA70EDD6BC}" type="sibTrans" cxnId="{D6424312-C9C0-4FFA-80EF-4D20555560F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3A6181-D3FC-45F8-9137-2A36C1E9BA49}">
      <dgm:prSet/>
      <dgm:spPr/>
      <dgm:t>
        <a:bodyPr/>
        <a:lstStyle/>
        <a:p>
          <a:pPr>
            <a:lnSpc>
              <a:spcPct val="100000"/>
            </a:lnSpc>
          </a:pPr>
          <a:r>
            <a:rPr lang="de-AT" dirty="0"/>
            <a:t>Dean Nikolic (Projektmitglied: </a:t>
          </a:r>
          <a:r>
            <a:rPr lang="de-AT" b="1" dirty="0"/>
            <a:t>Backend</a:t>
          </a:r>
          <a:r>
            <a:rPr lang="de-AT" dirty="0"/>
            <a:t>; API; Grafische Darstellung[Mockup])</a:t>
          </a:r>
          <a:endParaRPr lang="en-US" dirty="0"/>
        </a:p>
      </dgm:t>
    </dgm:pt>
    <dgm:pt modelId="{93F8765D-B2B6-40C8-87F1-6DED6116EFFC}" type="parTrans" cxnId="{55E712EC-914E-4E46-B0AE-5AA8D3B2ED9B}">
      <dgm:prSet/>
      <dgm:spPr/>
      <dgm:t>
        <a:bodyPr/>
        <a:lstStyle/>
        <a:p>
          <a:endParaRPr lang="en-US"/>
        </a:p>
      </dgm:t>
    </dgm:pt>
    <dgm:pt modelId="{61E6CD08-3CAB-4B32-9733-4B971FBE68CC}" type="sibTrans" cxnId="{55E712EC-914E-4E46-B0AE-5AA8D3B2ED9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DE69DB2-F215-4B92-96C3-F825853266B7}">
      <dgm:prSet/>
      <dgm:spPr/>
      <dgm:t>
        <a:bodyPr/>
        <a:lstStyle/>
        <a:p>
          <a:pPr>
            <a:lnSpc>
              <a:spcPct val="100000"/>
            </a:lnSpc>
          </a:pPr>
          <a:r>
            <a:rPr lang="de-AT" dirty="0"/>
            <a:t>Lukas </a:t>
          </a:r>
          <a:r>
            <a:rPr lang="de-AT" dirty="0" err="1"/>
            <a:t>Wezowicz</a:t>
          </a:r>
          <a:r>
            <a:rPr lang="de-AT" dirty="0"/>
            <a:t> (Projektmitglied: </a:t>
          </a:r>
          <a:r>
            <a:rPr lang="de-AT" b="1" dirty="0"/>
            <a:t>Backend/Frontend</a:t>
          </a:r>
          <a:r>
            <a:rPr lang="de-AT" dirty="0"/>
            <a:t>[Datenbank]; [Terminkalender])</a:t>
          </a:r>
          <a:endParaRPr lang="en-US" dirty="0"/>
        </a:p>
      </dgm:t>
    </dgm:pt>
    <dgm:pt modelId="{72F418F6-52FF-4323-8991-807A6DF997A2}" type="parTrans" cxnId="{D1153E51-4C06-4DBA-B80A-54F52193A03E}">
      <dgm:prSet/>
      <dgm:spPr/>
      <dgm:t>
        <a:bodyPr/>
        <a:lstStyle/>
        <a:p>
          <a:endParaRPr lang="en-US"/>
        </a:p>
      </dgm:t>
    </dgm:pt>
    <dgm:pt modelId="{2684A5FF-972D-43F4-B4F0-9CD5DB8079F2}" type="sibTrans" cxnId="{D1153E51-4C06-4DBA-B80A-54F52193A03E}">
      <dgm:prSet/>
      <dgm:spPr/>
      <dgm:t>
        <a:bodyPr/>
        <a:lstStyle/>
        <a:p>
          <a:endParaRPr lang="en-US"/>
        </a:p>
      </dgm:t>
    </dgm:pt>
    <dgm:pt modelId="{FD231DB9-4F3C-41CD-B010-96C6B5DD8527}" type="pres">
      <dgm:prSet presAssocID="{22B3EF0C-EEBE-43EE-8321-1A84A469A614}" presName="root" presStyleCnt="0">
        <dgm:presLayoutVars>
          <dgm:dir/>
          <dgm:resizeHandles val="exact"/>
        </dgm:presLayoutVars>
      </dgm:prSet>
      <dgm:spPr/>
    </dgm:pt>
    <dgm:pt modelId="{E7DEBA68-8648-4862-86FD-396949A02980}" type="pres">
      <dgm:prSet presAssocID="{22B3EF0C-EEBE-43EE-8321-1A84A469A614}" presName="container" presStyleCnt="0">
        <dgm:presLayoutVars>
          <dgm:dir/>
          <dgm:resizeHandles val="exact"/>
        </dgm:presLayoutVars>
      </dgm:prSet>
      <dgm:spPr/>
    </dgm:pt>
    <dgm:pt modelId="{629894E8-4436-41A1-A69C-7E96F42CBA48}" type="pres">
      <dgm:prSet presAssocID="{B98EB3B1-1A38-49DB-B494-5DF44062B18F}" presName="compNode" presStyleCnt="0"/>
      <dgm:spPr/>
    </dgm:pt>
    <dgm:pt modelId="{A3F66ACA-33E7-4534-92AA-FF1D9E61285A}" type="pres">
      <dgm:prSet presAssocID="{B98EB3B1-1A38-49DB-B494-5DF44062B18F}" presName="iconBgRect" presStyleLbl="bgShp" presStyleIdx="0" presStyleCnt="4"/>
      <dgm:spPr/>
    </dgm:pt>
    <dgm:pt modelId="{894F712F-5A7E-40B8-9A9D-6365A60DFEB4}" type="pres">
      <dgm:prSet presAssocID="{B98EB3B1-1A38-49DB-B494-5DF44062B18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462CF560-A07E-4FFA-972F-389553AD7DBB}" type="pres">
      <dgm:prSet presAssocID="{B98EB3B1-1A38-49DB-B494-5DF44062B18F}" presName="spaceRect" presStyleCnt="0"/>
      <dgm:spPr/>
    </dgm:pt>
    <dgm:pt modelId="{C6A6FD85-6B95-481C-BD9A-243CC3B4ABCD}" type="pres">
      <dgm:prSet presAssocID="{B98EB3B1-1A38-49DB-B494-5DF44062B18F}" presName="textRect" presStyleLbl="revTx" presStyleIdx="0" presStyleCnt="4" custScaleX="107733">
        <dgm:presLayoutVars>
          <dgm:chMax val="1"/>
          <dgm:chPref val="1"/>
        </dgm:presLayoutVars>
      </dgm:prSet>
      <dgm:spPr/>
    </dgm:pt>
    <dgm:pt modelId="{20DD5C38-0B64-413D-87D2-20520D3D8259}" type="pres">
      <dgm:prSet presAssocID="{D71D513A-E182-4131-85B3-A863306B3483}" presName="sibTrans" presStyleLbl="sibTrans2D1" presStyleIdx="0" presStyleCnt="0"/>
      <dgm:spPr/>
    </dgm:pt>
    <dgm:pt modelId="{52EE6F89-E304-430C-B9AC-A245DF586C9C}" type="pres">
      <dgm:prSet presAssocID="{0D3F3BEE-5D59-4E0A-B1F7-8E084095EFCD}" presName="compNode" presStyleCnt="0"/>
      <dgm:spPr/>
    </dgm:pt>
    <dgm:pt modelId="{11D215B5-97E9-48C5-B3E4-6D730F26F406}" type="pres">
      <dgm:prSet presAssocID="{0D3F3BEE-5D59-4E0A-B1F7-8E084095EFCD}" presName="iconBgRect" presStyleLbl="bgShp" presStyleIdx="1" presStyleCnt="4"/>
      <dgm:spPr/>
    </dgm:pt>
    <dgm:pt modelId="{CCE012B3-BEF5-4B78-B3F5-D9762926047C}" type="pres">
      <dgm:prSet presAssocID="{0D3F3BEE-5D59-4E0A-B1F7-8E084095EFC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AA0A7ECD-D7CE-4160-B655-910B9C3C9C8E}" type="pres">
      <dgm:prSet presAssocID="{0D3F3BEE-5D59-4E0A-B1F7-8E084095EFCD}" presName="spaceRect" presStyleCnt="0"/>
      <dgm:spPr/>
    </dgm:pt>
    <dgm:pt modelId="{2176D649-F0A6-4FB8-984E-C503CF369252}" type="pres">
      <dgm:prSet presAssocID="{0D3F3BEE-5D59-4E0A-B1F7-8E084095EFCD}" presName="textRect" presStyleLbl="revTx" presStyleIdx="1" presStyleCnt="4" custScaleX="117228">
        <dgm:presLayoutVars>
          <dgm:chMax val="1"/>
          <dgm:chPref val="1"/>
        </dgm:presLayoutVars>
      </dgm:prSet>
      <dgm:spPr/>
    </dgm:pt>
    <dgm:pt modelId="{72D29169-E343-47CC-BFBD-151D3ECC0D69}" type="pres">
      <dgm:prSet presAssocID="{D680C96C-BC3C-498B-9DB2-C1AA70EDD6BC}" presName="sibTrans" presStyleLbl="sibTrans2D1" presStyleIdx="0" presStyleCnt="0"/>
      <dgm:spPr/>
    </dgm:pt>
    <dgm:pt modelId="{30BDCB96-38BE-4556-81EC-55A396C90E75}" type="pres">
      <dgm:prSet presAssocID="{903A6181-D3FC-45F8-9137-2A36C1E9BA49}" presName="compNode" presStyleCnt="0"/>
      <dgm:spPr/>
    </dgm:pt>
    <dgm:pt modelId="{EC1609F6-43A3-4803-8A2F-12DE3E8F2EDD}" type="pres">
      <dgm:prSet presAssocID="{903A6181-D3FC-45F8-9137-2A36C1E9BA49}" presName="iconBgRect" presStyleLbl="bgShp" presStyleIdx="2" presStyleCnt="4"/>
      <dgm:spPr/>
    </dgm:pt>
    <dgm:pt modelId="{967732E8-D549-4D8E-A725-7DD89E4AFAA3}" type="pres">
      <dgm:prSet presAssocID="{903A6181-D3FC-45F8-9137-2A36C1E9BA4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ierer"/>
        </a:ext>
      </dgm:extLst>
    </dgm:pt>
    <dgm:pt modelId="{83E1A419-18D2-4070-A5D6-19975FDB413E}" type="pres">
      <dgm:prSet presAssocID="{903A6181-D3FC-45F8-9137-2A36C1E9BA49}" presName="spaceRect" presStyleCnt="0"/>
      <dgm:spPr/>
    </dgm:pt>
    <dgm:pt modelId="{1B03D78B-AF23-426D-BAF5-4BE8DE285764}" type="pres">
      <dgm:prSet presAssocID="{903A6181-D3FC-45F8-9137-2A36C1E9BA49}" presName="textRect" presStyleLbl="revTx" presStyleIdx="2" presStyleCnt="4" custScaleX="113162">
        <dgm:presLayoutVars>
          <dgm:chMax val="1"/>
          <dgm:chPref val="1"/>
        </dgm:presLayoutVars>
      </dgm:prSet>
      <dgm:spPr/>
    </dgm:pt>
    <dgm:pt modelId="{7007A953-0FB5-4BCF-9913-109424CE177F}" type="pres">
      <dgm:prSet presAssocID="{61E6CD08-3CAB-4B32-9733-4B971FBE68CC}" presName="sibTrans" presStyleLbl="sibTrans2D1" presStyleIdx="0" presStyleCnt="0"/>
      <dgm:spPr/>
    </dgm:pt>
    <dgm:pt modelId="{ED9703A9-35C2-4D5C-9F11-0F70E4F4E1A6}" type="pres">
      <dgm:prSet presAssocID="{0DE69DB2-F215-4B92-96C3-F825853266B7}" presName="compNode" presStyleCnt="0"/>
      <dgm:spPr/>
    </dgm:pt>
    <dgm:pt modelId="{0373066B-279B-4D9F-83CB-687C47447A16}" type="pres">
      <dgm:prSet presAssocID="{0DE69DB2-F215-4B92-96C3-F825853266B7}" presName="iconBgRect" presStyleLbl="bgShp" presStyleIdx="3" presStyleCnt="4"/>
      <dgm:spPr/>
    </dgm:pt>
    <dgm:pt modelId="{38E3C0B9-3676-485E-8ED8-797D8878A080}" type="pres">
      <dgm:prSet presAssocID="{0DE69DB2-F215-4B92-96C3-F825853266B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enbank"/>
        </a:ext>
      </dgm:extLst>
    </dgm:pt>
    <dgm:pt modelId="{C65AD9C2-4CC0-4377-ACCD-240B5EEBE285}" type="pres">
      <dgm:prSet presAssocID="{0DE69DB2-F215-4B92-96C3-F825853266B7}" presName="spaceRect" presStyleCnt="0"/>
      <dgm:spPr/>
    </dgm:pt>
    <dgm:pt modelId="{08916F30-B121-4C30-98C9-A46D09C11312}" type="pres">
      <dgm:prSet presAssocID="{0DE69DB2-F215-4B92-96C3-F825853266B7}" presName="textRect" presStyleLbl="revTx" presStyleIdx="3" presStyleCnt="4" custScaleX="107980">
        <dgm:presLayoutVars>
          <dgm:chMax val="1"/>
          <dgm:chPref val="1"/>
        </dgm:presLayoutVars>
      </dgm:prSet>
      <dgm:spPr/>
    </dgm:pt>
  </dgm:ptLst>
  <dgm:cxnLst>
    <dgm:cxn modelId="{D6424312-C9C0-4FFA-80EF-4D20555560FC}" srcId="{22B3EF0C-EEBE-43EE-8321-1A84A469A614}" destId="{0D3F3BEE-5D59-4E0A-B1F7-8E084095EFCD}" srcOrd="1" destOrd="0" parTransId="{5B0120CA-103A-4F4C-B795-CB29C5B8E701}" sibTransId="{D680C96C-BC3C-498B-9DB2-C1AA70EDD6BC}"/>
    <dgm:cxn modelId="{C25ED165-7F4C-4376-AC72-79F74FCF3E31}" type="presOf" srcId="{903A6181-D3FC-45F8-9137-2A36C1E9BA49}" destId="{1B03D78B-AF23-426D-BAF5-4BE8DE285764}" srcOrd="0" destOrd="0" presId="urn:microsoft.com/office/officeart/2018/2/layout/IconCircleList"/>
    <dgm:cxn modelId="{059CE549-2785-472D-9A5C-9A40211D32E4}" type="presOf" srcId="{0DE69DB2-F215-4B92-96C3-F825853266B7}" destId="{08916F30-B121-4C30-98C9-A46D09C11312}" srcOrd="0" destOrd="0" presId="urn:microsoft.com/office/officeart/2018/2/layout/IconCircleList"/>
    <dgm:cxn modelId="{D1153E51-4C06-4DBA-B80A-54F52193A03E}" srcId="{22B3EF0C-EEBE-43EE-8321-1A84A469A614}" destId="{0DE69DB2-F215-4B92-96C3-F825853266B7}" srcOrd="3" destOrd="0" parTransId="{72F418F6-52FF-4323-8991-807A6DF997A2}" sibTransId="{2684A5FF-972D-43F4-B4F0-9CD5DB8079F2}"/>
    <dgm:cxn modelId="{66781F58-B746-44E4-8895-570FFD237B1A}" type="presOf" srcId="{D680C96C-BC3C-498B-9DB2-C1AA70EDD6BC}" destId="{72D29169-E343-47CC-BFBD-151D3ECC0D69}" srcOrd="0" destOrd="0" presId="urn:microsoft.com/office/officeart/2018/2/layout/IconCircleList"/>
    <dgm:cxn modelId="{48E13B82-2865-4CD6-988D-2C930C6484AC}" type="presOf" srcId="{61E6CD08-3CAB-4B32-9733-4B971FBE68CC}" destId="{7007A953-0FB5-4BCF-9913-109424CE177F}" srcOrd="0" destOrd="0" presId="urn:microsoft.com/office/officeart/2018/2/layout/IconCircleList"/>
    <dgm:cxn modelId="{20495FA1-0A0B-4D1E-9E2A-141ED6408595}" type="presOf" srcId="{0D3F3BEE-5D59-4E0A-B1F7-8E084095EFCD}" destId="{2176D649-F0A6-4FB8-984E-C503CF369252}" srcOrd="0" destOrd="0" presId="urn:microsoft.com/office/officeart/2018/2/layout/IconCircleList"/>
    <dgm:cxn modelId="{885D7AA1-8FDF-4CBE-85DB-69566FE5459D}" type="presOf" srcId="{22B3EF0C-EEBE-43EE-8321-1A84A469A614}" destId="{FD231DB9-4F3C-41CD-B010-96C6B5DD8527}" srcOrd="0" destOrd="0" presId="urn:microsoft.com/office/officeart/2018/2/layout/IconCircleList"/>
    <dgm:cxn modelId="{200A4FB6-F71D-40FA-BC2B-CF6271F17D1C}" type="presOf" srcId="{B98EB3B1-1A38-49DB-B494-5DF44062B18F}" destId="{C6A6FD85-6B95-481C-BD9A-243CC3B4ABCD}" srcOrd="0" destOrd="0" presId="urn:microsoft.com/office/officeart/2018/2/layout/IconCircleList"/>
    <dgm:cxn modelId="{DD4D06CB-EC12-4C3D-A778-3B4D4CFAD85E}" srcId="{22B3EF0C-EEBE-43EE-8321-1A84A469A614}" destId="{B98EB3B1-1A38-49DB-B494-5DF44062B18F}" srcOrd="0" destOrd="0" parTransId="{D9AB3327-8544-4574-A4D0-746D77639041}" sibTransId="{D71D513A-E182-4131-85B3-A863306B3483}"/>
    <dgm:cxn modelId="{A2167ECD-93DA-45BA-BFA6-F1EAD922861D}" type="presOf" srcId="{D71D513A-E182-4131-85B3-A863306B3483}" destId="{20DD5C38-0B64-413D-87D2-20520D3D8259}" srcOrd="0" destOrd="0" presId="urn:microsoft.com/office/officeart/2018/2/layout/IconCircleList"/>
    <dgm:cxn modelId="{55E712EC-914E-4E46-B0AE-5AA8D3B2ED9B}" srcId="{22B3EF0C-EEBE-43EE-8321-1A84A469A614}" destId="{903A6181-D3FC-45F8-9137-2A36C1E9BA49}" srcOrd="2" destOrd="0" parTransId="{93F8765D-B2B6-40C8-87F1-6DED6116EFFC}" sibTransId="{61E6CD08-3CAB-4B32-9733-4B971FBE68CC}"/>
    <dgm:cxn modelId="{472BE327-AC3E-4821-9B25-4501BA25FC05}" type="presParOf" srcId="{FD231DB9-4F3C-41CD-B010-96C6B5DD8527}" destId="{E7DEBA68-8648-4862-86FD-396949A02980}" srcOrd="0" destOrd="0" presId="urn:microsoft.com/office/officeart/2018/2/layout/IconCircleList"/>
    <dgm:cxn modelId="{0D44D2F7-518E-4871-AACF-9ADD649F3E4F}" type="presParOf" srcId="{E7DEBA68-8648-4862-86FD-396949A02980}" destId="{629894E8-4436-41A1-A69C-7E96F42CBA48}" srcOrd="0" destOrd="0" presId="urn:microsoft.com/office/officeart/2018/2/layout/IconCircleList"/>
    <dgm:cxn modelId="{092E9E21-2516-4D3C-B4F0-B3CB4E90502C}" type="presParOf" srcId="{629894E8-4436-41A1-A69C-7E96F42CBA48}" destId="{A3F66ACA-33E7-4534-92AA-FF1D9E61285A}" srcOrd="0" destOrd="0" presId="urn:microsoft.com/office/officeart/2018/2/layout/IconCircleList"/>
    <dgm:cxn modelId="{9F234E71-4AA6-42DB-9337-079D3145B2D2}" type="presParOf" srcId="{629894E8-4436-41A1-A69C-7E96F42CBA48}" destId="{894F712F-5A7E-40B8-9A9D-6365A60DFEB4}" srcOrd="1" destOrd="0" presId="urn:microsoft.com/office/officeart/2018/2/layout/IconCircleList"/>
    <dgm:cxn modelId="{4634C173-158C-45C4-BE81-9F59A3198987}" type="presParOf" srcId="{629894E8-4436-41A1-A69C-7E96F42CBA48}" destId="{462CF560-A07E-4FFA-972F-389553AD7DBB}" srcOrd="2" destOrd="0" presId="urn:microsoft.com/office/officeart/2018/2/layout/IconCircleList"/>
    <dgm:cxn modelId="{A20C841E-8746-4CDE-BBCD-5E1AB3EEEBFA}" type="presParOf" srcId="{629894E8-4436-41A1-A69C-7E96F42CBA48}" destId="{C6A6FD85-6B95-481C-BD9A-243CC3B4ABCD}" srcOrd="3" destOrd="0" presId="urn:microsoft.com/office/officeart/2018/2/layout/IconCircleList"/>
    <dgm:cxn modelId="{95CC9FFF-8407-45EE-BFB9-291C8D108A58}" type="presParOf" srcId="{E7DEBA68-8648-4862-86FD-396949A02980}" destId="{20DD5C38-0B64-413D-87D2-20520D3D8259}" srcOrd="1" destOrd="0" presId="urn:microsoft.com/office/officeart/2018/2/layout/IconCircleList"/>
    <dgm:cxn modelId="{8F0C7083-02E7-47B3-9745-9A490CB5F738}" type="presParOf" srcId="{E7DEBA68-8648-4862-86FD-396949A02980}" destId="{52EE6F89-E304-430C-B9AC-A245DF586C9C}" srcOrd="2" destOrd="0" presId="urn:microsoft.com/office/officeart/2018/2/layout/IconCircleList"/>
    <dgm:cxn modelId="{030CBE4D-EC75-4E61-B0F9-87B1D7BD82A7}" type="presParOf" srcId="{52EE6F89-E304-430C-B9AC-A245DF586C9C}" destId="{11D215B5-97E9-48C5-B3E4-6D730F26F406}" srcOrd="0" destOrd="0" presId="urn:microsoft.com/office/officeart/2018/2/layout/IconCircleList"/>
    <dgm:cxn modelId="{9EA13CC6-D9FA-4985-821D-92EB7C915EBD}" type="presParOf" srcId="{52EE6F89-E304-430C-B9AC-A245DF586C9C}" destId="{CCE012B3-BEF5-4B78-B3F5-D9762926047C}" srcOrd="1" destOrd="0" presId="urn:microsoft.com/office/officeart/2018/2/layout/IconCircleList"/>
    <dgm:cxn modelId="{F1D409CC-DC14-4CA3-B6BB-4546D8C3547D}" type="presParOf" srcId="{52EE6F89-E304-430C-B9AC-A245DF586C9C}" destId="{AA0A7ECD-D7CE-4160-B655-910B9C3C9C8E}" srcOrd="2" destOrd="0" presId="urn:microsoft.com/office/officeart/2018/2/layout/IconCircleList"/>
    <dgm:cxn modelId="{F6F081AA-E690-44BD-A5A6-7FE9C9FE87E7}" type="presParOf" srcId="{52EE6F89-E304-430C-B9AC-A245DF586C9C}" destId="{2176D649-F0A6-4FB8-984E-C503CF369252}" srcOrd="3" destOrd="0" presId="urn:microsoft.com/office/officeart/2018/2/layout/IconCircleList"/>
    <dgm:cxn modelId="{B3D4A6C6-7E29-4F22-9C79-12E225FB1ED2}" type="presParOf" srcId="{E7DEBA68-8648-4862-86FD-396949A02980}" destId="{72D29169-E343-47CC-BFBD-151D3ECC0D69}" srcOrd="3" destOrd="0" presId="urn:microsoft.com/office/officeart/2018/2/layout/IconCircleList"/>
    <dgm:cxn modelId="{A89C903F-BC79-4F66-A89A-452D72761B0A}" type="presParOf" srcId="{E7DEBA68-8648-4862-86FD-396949A02980}" destId="{30BDCB96-38BE-4556-81EC-55A396C90E75}" srcOrd="4" destOrd="0" presId="urn:microsoft.com/office/officeart/2018/2/layout/IconCircleList"/>
    <dgm:cxn modelId="{632441C6-F0B8-47AF-B995-2F2AE598F316}" type="presParOf" srcId="{30BDCB96-38BE-4556-81EC-55A396C90E75}" destId="{EC1609F6-43A3-4803-8A2F-12DE3E8F2EDD}" srcOrd="0" destOrd="0" presId="urn:microsoft.com/office/officeart/2018/2/layout/IconCircleList"/>
    <dgm:cxn modelId="{FC987FA0-F044-4138-BE24-F09F75C68B73}" type="presParOf" srcId="{30BDCB96-38BE-4556-81EC-55A396C90E75}" destId="{967732E8-D549-4D8E-A725-7DD89E4AFAA3}" srcOrd="1" destOrd="0" presId="urn:microsoft.com/office/officeart/2018/2/layout/IconCircleList"/>
    <dgm:cxn modelId="{567D0E84-AB0D-4D3F-BAA6-C88AEF3D618F}" type="presParOf" srcId="{30BDCB96-38BE-4556-81EC-55A396C90E75}" destId="{83E1A419-18D2-4070-A5D6-19975FDB413E}" srcOrd="2" destOrd="0" presId="urn:microsoft.com/office/officeart/2018/2/layout/IconCircleList"/>
    <dgm:cxn modelId="{8EA12C51-46C7-4B73-93D7-F807051BFD74}" type="presParOf" srcId="{30BDCB96-38BE-4556-81EC-55A396C90E75}" destId="{1B03D78B-AF23-426D-BAF5-4BE8DE285764}" srcOrd="3" destOrd="0" presId="urn:microsoft.com/office/officeart/2018/2/layout/IconCircleList"/>
    <dgm:cxn modelId="{48A32545-5E19-4720-94B2-1217BB6C62E0}" type="presParOf" srcId="{E7DEBA68-8648-4862-86FD-396949A02980}" destId="{7007A953-0FB5-4BCF-9913-109424CE177F}" srcOrd="5" destOrd="0" presId="urn:microsoft.com/office/officeart/2018/2/layout/IconCircleList"/>
    <dgm:cxn modelId="{A97ECFAC-F562-4BF0-8712-2A3D28231561}" type="presParOf" srcId="{E7DEBA68-8648-4862-86FD-396949A02980}" destId="{ED9703A9-35C2-4D5C-9F11-0F70E4F4E1A6}" srcOrd="6" destOrd="0" presId="urn:microsoft.com/office/officeart/2018/2/layout/IconCircleList"/>
    <dgm:cxn modelId="{E0D8CBCC-7617-475E-9CDD-1C038A11810A}" type="presParOf" srcId="{ED9703A9-35C2-4D5C-9F11-0F70E4F4E1A6}" destId="{0373066B-279B-4D9F-83CB-687C47447A16}" srcOrd="0" destOrd="0" presId="urn:microsoft.com/office/officeart/2018/2/layout/IconCircleList"/>
    <dgm:cxn modelId="{1AC75504-5ECC-47B7-B276-4E0A122A59B3}" type="presParOf" srcId="{ED9703A9-35C2-4D5C-9F11-0F70E4F4E1A6}" destId="{38E3C0B9-3676-485E-8ED8-797D8878A080}" srcOrd="1" destOrd="0" presId="urn:microsoft.com/office/officeart/2018/2/layout/IconCircleList"/>
    <dgm:cxn modelId="{6909A812-F264-457E-81C6-4C81AA42E850}" type="presParOf" srcId="{ED9703A9-35C2-4D5C-9F11-0F70E4F4E1A6}" destId="{C65AD9C2-4CC0-4377-ACCD-240B5EEBE285}" srcOrd="2" destOrd="0" presId="urn:microsoft.com/office/officeart/2018/2/layout/IconCircleList"/>
    <dgm:cxn modelId="{966BDCB7-498E-4D59-B516-6DBF399366CE}" type="presParOf" srcId="{ED9703A9-35C2-4D5C-9F11-0F70E4F4E1A6}" destId="{08916F30-B121-4C30-98C9-A46D09C1131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3F5215-B99D-487E-9520-35E3C3367A2E}">
      <dsp:nvSpPr>
        <dsp:cNvPr id="0" name=""/>
        <dsp:cNvSpPr/>
      </dsp:nvSpPr>
      <dsp:spPr>
        <a:xfrm>
          <a:off x="602725" y="776888"/>
          <a:ext cx="645257" cy="6452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8D1197-756E-4DB3-89A3-98BD499F9049}">
      <dsp:nvSpPr>
        <dsp:cNvPr id="0" name=""/>
        <dsp:cNvSpPr/>
      </dsp:nvSpPr>
      <dsp:spPr>
        <a:xfrm>
          <a:off x="3557" y="1542441"/>
          <a:ext cx="1843593" cy="622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AT" sz="2000" kern="1200" dirty="0"/>
            <a:t>Das Team</a:t>
          </a:r>
          <a:endParaRPr lang="en-US" sz="2000" kern="1200" dirty="0"/>
        </a:p>
      </dsp:txBody>
      <dsp:txXfrm>
        <a:off x="3557" y="1542441"/>
        <a:ext cx="1843593" cy="622212"/>
      </dsp:txXfrm>
    </dsp:sp>
    <dsp:sp modelId="{B70C3368-6EA0-4B1A-8535-FA0B07DFAB17}">
      <dsp:nvSpPr>
        <dsp:cNvPr id="0" name=""/>
        <dsp:cNvSpPr/>
      </dsp:nvSpPr>
      <dsp:spPr>
        <a:xfrm>
          <a:off x="3557" y="2220605"/>
          <a:ext cx="1843593" cy="13538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Aufgabenverteilung</a:t>
          </a:r>
          <a:endParaRPr lang="en-US" sz="1700" kern="1200" dirty="0"/>
        </a:p>
      </dsp:txBody>
      <dsp:txXfrm>
        <a:off x="3557" y="2220605"/>
        <a:ext cx="1843593" cy="1353844"/>
      </dsp:txXfrm>
    </dsp:sp>
    <dsp:sp modelId="{7E634085-ED97-4667-B5CC-8D69E1D99A93}">
      <dsp:nvSpPr>
        <dsp:cNvPr id="0" name=""/>
        <dsp:cNvSpPr/>
      </dsp:nvSpPr>
      <dsp:spPr>
        <a:xfrm>
          <a:off x="2768948" y="776888"/>
          <a:ext cx="645257" cy="6452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2100FD-4EFE-41CF-935E-42EFF8095609}">
      <dsp:nvSpPr>
        <dsp:cNvPr id="0" name=""/>
        <dsp:cNvSpPr/>
      </dsp:nvSpPr>
      <dsp:spPr>
        <a:xfrm>
          <a:off x="2169780" y="1542441"/>
          <a:ext cx="1843593" cy="622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Idee</a:t>
          </a:r>
        </a:p>
      </dsp:txBody>
      <dsp:txXfrm>
        <a:off x="2169780" y="1542441"/>
        <a:ext cx="1843593" cy="622212"/>
      </dsp:txXfrm>
    </dsp:sp>
    <dsp:sp modelId="{BC87843C-E8B3-46F6-B5C8-82D2C0287926}">
      <dsp:nvSpPr>
        <dsp:cNvPr id="0" name=""/>
        <dsp:cNvSpPr/>
      </dsp:nvSpPr>
      <dsp:spPr>
        <a:xfrm>
          <a:off x="2169780" y="2220605"/>
          <a:ext cx="1843593" cy="13538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2039E3-F752-4CEE-8E4A-2238FFDAFA37}">
      <dsp:nvSpPr>
        <dsp:cNvPr id="0" name=""/>
        <dsp:cNvSpPr/>
      </dsp:nvSpPr>
      <dsp:spPr>
        <a:xfrm>
          <a:off x="4935171" y="776888"/>
          <a:ext cx="645257" cy="6452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11E709-469B-4F1B-A4DD-8B7F41D00D22}">
      <dsp:nvSpPr>
        <dsp:cNvPr id="0" name=""/>
        <dsp:cNvSpPr/>
      </dsp:nvSpPr>
      <dsp:spPr>
        <a:xfrm>
          <a:off x="4336003" y="1542441"/>
          <a:ext cx="1843593" cy="622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AT" sz="2000" kern="1200" dirty="0"/>
            <a:t>Grafische Darstellung</a:t>
          </a:r>
          <a:endParaRPr lang="en-US" sz="2000" kern="1200" dirty="0"/>
        </a:p>
      </dsp:txBody>
      <dsp:txXfrm>
        <a:off x="4336003" y="1542441"/>
        <a:ext cx="1843593" cy="622212"/>
      </dsp:txXfrm>
    </dsp:sp>
    <dsp:sp modelId="{166C6427-1096-4226-9D5C-43C786068636}">
      <dsp:nvSpPr>
        <dsp:cNvPr id="0" name=""/>
        <dsp:cNvSpPr/>
      </dsp:nvSpPr>
      <dsp:spPr>
        <a:xfrm>
          <a:off x="4336003" y="2220605"/>
          <a:ext cx="1843593" cy="13538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700" kern="1200" dirty="0"/>
            <a:t>Logo</a:t>
          </a: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700" kern="1200" dirty="0"/>
            <a:t>Visitenkarte</a:t>
          </a: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700" kern="1200" dirty="0"/>
            <a:t>Branding-Book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700" kern="1200" dirty="0"/>
            <a:t>Mockup</a:t>
          </a:r>
          <a:endParaRPr lang="de-AT" sz="1700" kern="1200"/>
        </a:p>
      </dsp:txBody>
      <dsp:txXfrm>
        <a:off x="4336003" y="2220605"/>
        <a:ext cx="1843593" cy="1353844"/>
      </dsp:txXfrm>
    </dsp:sp>
    <dsp:sp modelId="{D04CC9DE-92C0-4BA8-88D4-6BC79D57EE37}">
      <dsp:nvSpPr>
        <dsp:cNvPr id="0" name=""/>
        <dsp:cNvSpPr/>
      </dsp:nvSpPr>
      <dsp:spPr>
        <a:xfrm>
          <a:off x="7101393" y="776888"/>
          <a:ext cx="645257" cy="64525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93676F-F0C4-48B1-BA89-13BD368D41F4}">
      <dsp:nvSpPr>
        <dsp:cNvPr id="0" name=""/>
        <dsp:cNvSpPr/>
      </dsp:nvSpPr>
      <dsp:spPr>
        <a:xfrm>
          <a:off x="6502225" y="1542441"/>
          <a:ext cx="1843593" cy="622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AT" sz="2000" kern="1200" dirty="0"/>
            <a:t>Frontend</a:t>
          </a:r>
          <a:endParaRPr lang="en-US" sz="2000" kern="1200" dirty="0"/>
        </a:p>
      </dsp:txBody>
      <dsp:txXfrm>
        <a:off x="6502225" y="1542441"/>
        <a:ext cx="1843593" cy="622212"/>
      </dsp:txXfrm>
    </dsp:sp>
    <dsp:sp modelId="{BBBEC876-B724-4858-90E5-B16E20324347}">
      <dsp:nvSpPr>
        <dsp:cNvPr id="0" name=""/>
        <dsp:cNvSpPr/>
      </dsp:nvSpPr>
      <dsp:spPr>
        <a:xfrm>
          <a:off x="6502225" y="2220605"/>
          <a:ext cx="1843593" cy="13538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700" kern="1200" dirty="0" err="1"/>
            <a:t>Registriegungs</a:t>
          </a:r>
          <a:r>
            <a:rPr lang="de-AT" sz="1700" kern="1200" dirty="0"/>
            <a:t>-Page</a:t>
          </a: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700" kern="1200" dirty="0"/>
            <a:t>Login-Page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Startseite</a:t>
          </a: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700" kern="1200" dirty="0"/>
            <a:t>Funktionalität</a:t>
          </a:r>
          <a:endParaRPr lang="en-US" sz="1700" kern="1200" dirty="0"/>
        </a:p>
      </dsp:txBody>
      <dsp:txXfrm>
        <a:off x="6502225" y="2220605"/>
        <a:ext cx="1843593" cy="1353844"/>
      </dsp:txXfrm>
    </dsp:sp>
    <dsp:sp modelId="{707F1B7A-6CB3-4FB0-A3D2-3DC11FE14014}">
      <dsp:nvSpPr>
        <dsp:cNvPr id="0" name=""/>
        <dsp:cNvSpPr/>
      </dsp:nvSpPr>
      <dsp:spPr>
        <a:xfrm>
          <a:off x="9267616" y="776888"/>
          <a:ext cx="645257" cy="64525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EEB682-ED59-49A6-8162-3291436CC2F4}">
      <dsp:nvSpPr>
        <dsp:cNvPr id="0" name=""/>
        <dsp:cNvSpPr/>
      </dsp:nvSpPr>
      <dsp:spPr>
        <a:xfrm>
          <a:off x="8668448" y="1542441"/>
          <a:ext cx="1843593" cy="622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AT" sz="2000" kern="1200" dirty="0"/>
            <a:t>Backend</a:t>
          </a:r>
          <a:endParaRPr lang="en-US" sz="2000" kern="1200" dirty="0"/>
        </a:p>
      </dsp:txBody>
      <dsp:txXfrm>
        <a:off x="8668448" y="1542441"/>
        <a:ext cx="1843593" cy="622212"/>
      </dsp:txXfrm>
    </dsp:sp>
    <dsp:sp modelId="{78A6698B-B78B-432D-B28C-7C2927F070EE}">
      <dsp:nvSpPr>
        <dsp:cNvPr id="0" name=""/>
        <dsp:cNvSpPr/>
      </dsp:nvSpPr>
      <dsp:spPr>
        <a:xfrm>
          <a:off x="8668448" y="2220605"/>
          <a:ext cx="1843593" cy="13538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700" kern="1200" dirty="0"/>
            <a:t>Datenbank</a:t>
          </a: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700" kern="1200" dirty="0"/>
            <a:t>API-Schnittstellen</a:t>
          </a:r>
          <a:endParaRPr lang="en-US" sz="1700" kern="1200" dirty="0"/>
        </a:p>
      </dsp:txBody>
      <dsp:txXfrm>
        <a:off x="8668448" y="2220605"/>
        <a:ext cx="1843593" cy="1353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F66ACA-33E7-4534-92AA-FF1D9E61285A}">
      <dsp:nvSpPr>
        <dsp:cNvPr id="0" name=""/>
        <dsp:cNvSpPr/>
      </dsp:nvSpPr>
      <dsp:spPr>
        <a:xfrm>
          <a:off x="15833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4F712F-5A7E-40B8-9A9D-6365A60DFEB4}">
      <dsp:nvSpPr>
        <dsp:cNvPr id="0" name=""/>
        <dsp:cNvSpPr/>
      </dsp:nvSpPr>
      <dsp:spPr>
        <a:xfrm>
          <a:off x="296375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A6FD85-6B95-481C-BD9A-243CC3B4ABCD}">
      <dsp:nvSpPr>
        <dsp:cNvPr id="0" name=""/>
        <dsp:cNvSpPr/>
      </dsp:nvSpPr>
      <dsp:spPr>
        <a:xfrm>
          <a:off x="1516262" y="469890"/>
          <a:ext cx="3392450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800" kern="1200" dirty="0"/>
            <a:t>Dean-Christoph Neuhold (Projektleiter: </a:t>
          </a:r>
          <a:r>
            <a:rPr lang="de-AT" sz="1800" b="1" kern="1200" dirty="0"/>
            <a:t>Frontend</a:t>
          </a:r>
          <a:r>
            <a:rPr lang="de-AT" sz="1800" kern="1200" dirty="0"/>
            <a:t>[Login-Page; Registrierungs-Page]; Terminkalender)</a:t>
          </a:r>
          <a:endParaRPr lang="en-US" sz="1800" kern="1200" dirty="0"/>
        </a:p>
      </dsp:txBody>
      <dsp:txXfrm>
        <a:off x="1516262" y="469890"/>
        <a:ext cx="3392450" cy="1335915"/>
      </dsp:txXfrm>
    </dsp:sp>
    <dsp:sp modelId="{11D215B5-97E9-48C5-B3E4-6D730F26F406}">
      <dsp:nvSpPr>
        <dsp:cNvPr id="0" name=""/>
        <dsp:cNvSpPr/>
      </dsp:nvSpPr>
      <dsp:spPr>
        <a:xfrm>
          <a:off x="5457391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E012B3-BEF5-4B78-B3F5-D9762926047C}">
      <dsp:nvSpPr>
        <dsp:cNvPr id="0" name=""/>
        <dsp:cNvSpPr/>
      </dsp:nvSpPr>
      <dsp:spPr>
        <a:xfrm>
          <a:off x="5737933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76D649-F0A6-4FB8-984E-C503CF369252}">
      <dsp:nvSpPr>
        <dsp:cNvPr id="0" name=""/>
        <dsp:cNvSpPr/>
      </dsp:nvSpPr>
      <dsp:spPr>
        <a:xfrm>
          <a:off x="6808324" y="469890"/>
          <a:ext cx="36914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800" kern="1200" dirty="0"/>
            <a:t>Elia Rezai (Projektstellvertreterin: </a:t>
          </a:r>
          <a:r>
            <a:rPr lang="de-AT" sz="1800" b="1" kern="1200" dirty="0"/>
            <a:t>Frontend</a:t>
          </a:r>
          <a:r>
            <a:rPr lang="de-AT" sz="1800" kern="1200" dirty="0"/>
            <a:t> [Startseite, Praxis, Therapien, Öffnungszeiten]; </a:t>
          </a:r>
          <a:r>
            <a:rPr lang="de-AT" sz="1800" b="1" kern="1200" dirty="0"/>
            <a:t>Grafische</a:t>
          </a:r>
          <a:r>
            <a:rPr lang="de-AT" sz="1800" kern="1200" dirty="0"/>
            <a:t> </a:t>
          </a:r>
          <a:r>
            <a:rPr lang="de-AT" sz="1800" b="1" kern="1200" dirty="0"/>
            <a:t>Darstellung</a:t>
          </a:r>
          <a:r>
            <a:rPr lang="de-AT" sz="1800" kern="1200" dirty="0"/>
            <a:t>: Logo, Visitenkarte, Branding Book)</a:t>
          </a:r>
        </a:p>
      </dsp:txBody>
      <dsp:txXfrm>
        <a:off x="6808324" y="469890"/>
        <a:ext cx="3691442" cy="1335915"/>
      </dsp:txXfrm>
    </dsp:sp>
    <dsp:sp modelId="{EC1609F6-43A3-4803-8A2F-12DE3E8F2EDD}">
      <dsp:nvSpPr>
        <dsp:cNvPr id="0" name=""/>
        <dsp:cNvSpPr/>
      </dsp:nvSpPr>
      <dsp:spPr>
        <a:xfrm>
          <a:off x="15833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7732E8-D549-4D8E-A725-7DD89E4AFAA3}">
      <dsp:nvSpPr>
        <dsp:cNvPr id="0" name=""/>
        <dsp:cNvSpPr/>
      </dsp:nvSpPr>
      <dsp:spPr>
        <a:xfrm>
          <a:off x="296375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03D78B-AF23-426D-BAF5-4BE8DE285764}">
      <dsp:nvSpPr>
        <dsp:cNvPr id="0" name=""/>
        <dsp:cNvSpPr/>
      </dsp:nvSpPr>
      <dsp:spPr>
        <a:xfrm>
          <a:off x="1430784" y="2545532"/>
          <a:ext cx="3563406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800" kern="1200" dirty="0"/>
            <a:t>Dean Nikolic (Projektmitglied: </a:t>
          </a:r>
          <a:r>
            <a:rPr lang="de-AT" sz="1800" b="1" kern="1200" dirty="0"/>
            <a:t>Backend</a:t>
          </a:r>
          <a:r>
            <a:rPr lang="de-AT" sz="1800" kern="1200" dirty="0"/>
            <a:t>; API; Grafische Darstellung[Mockup])</a:t>
          </a:r>
          <a:endParaRPr lang="en-US" sz="1800" kern="1200" dirty="0"/>
        </a:p>
      </dsp:txBody>
      <dsp:txXfrm>
        <a:off x="1430784" y="2545532"/>
        <a:ext cx="3563406" cy="1335915"/>
      </dsp:txXfrm>
    </dsp:sp>
    <dsp:sp modelId="{0373066B-279B-4D9F-83CB-687C47447A16}">
      <dsp:nvSpPr>
        <dsp:cNvPr id="0" name=""/>
        <dsp:cNvSpPr/>
      </dsp:nvSpPr>
      <dsp:spPr>
        <a:xfrm>
          <a:off x="5542869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E3C0B9-3676-485E-8ED8-797D8878A080}">
      <dsp:nvSpPr>
        <dsp:cNvPr id="0" name=""/>
        <dsp:cNvSpPr/>
      </dsp:nvSpPr>
      <dsp:spPr>
        <a:xfrm>
          <a:off x="582341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916F30-B121-4C30-98C9-A46D09C11312}">
      <dsp:nvSpPr>
        <dsp:cNvPr id="0" name=""/>
        <dsp:cNvSpPr/>
      </dsp:nvSpPr>
      <dsp:spPr>
        <a:xfrm>
          <a:off x="7039409" y="2545532"/>
          <a:ext cx="3400228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800" kern="1200" dirty="0"/>
            <a:t>Lukas </a:t>
          </a:r>
          <a:r>
            <a:rPr lang="de-AT" sz="1800" kern="1200" dirty="0" err="1"/>
            <a:t>Wezowicz</a:t>
          </a:r>
          <a:r>
            <a:rPr lang="de-AT" sz="1800" kern="1200" dirty="0"/>
            <a:t> (Projektmitglied: </a:t>
          </a:r>
          <a:r>
            <a:rPr lang="de-AT" sz="1800" b="1" kern="1200" dirty="0"/>
            <a:t>Backend/Frontend</a:t>
          </a:r>
          <a:r>
            <a:rPr lang="de-AT" sz="1800" kern="1200" dirty="0"/>
            <a:t>[Datenbank]; [Terminkalender])</a:t>
          </a:r>
          <a:endParaRPr lang="en-US" sz="1800" kern="1200" dirty="0"/>
        </a:p>
      </dsp:txBody>
      <dsp:txXfrm>
        <a:off x="7039409" y="2545532"/>
        <a:ext cx="3400228" cy="13359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4F827B-C75E-F88E-0EB0-965382D78B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6920D75-AA54-1960-88BA-ADB5798351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48FE83-A105-D59E-4AD5-ED23B952F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A492F-2E35-472F-A1B5-1F38D16A4E19}" type="datetimeFigureOut">
              <a:rPr lang="de-AT" smtClean="0"/>
              <a:t>30.11.2022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7E204E-51E3-BF9D-841B-AC0642CE5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BF8EB3-5B43-5157-37C3-12EC5F964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EED5-8E12-446D-9D78-3E7E7EA3CF0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44118036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6A0991-2C51-2F50-90F1-6D0CF806E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D7B571E-2622-39A4-B0F7-CA6BE0D79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DB3B79-0990-B1EE-C86E-4611B1BA0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A492F-2E35-472F-A1B5-1F38D16A4E19}" type="datetimeFigureOut">
              <a:rPr lang="de-AT" smtClean="0"/>
              <a:t>30.11.2022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5A8CA37-F8AA-A0C5-1D6D-D34CB311A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A88A7B-FFB0-30B0-C3AF-1C1C42B4E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EED5-8E12-446D-9D78-3E7E7EA3CF0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40286684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B117308-E5C9-94C7-4EA8-C13AAFCCD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1DB9572-F389-D188-7DE5-F26F20FA76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D7B692-76B1-1C5B-3FBC-E31F4B896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A492F-2E35-472F-A1B5-1F38D16A4E19}" type="datetimeFigureOut">
              <a:rPr lang="de-AT" smtClean="0"/>
              <a:t>30.11.2022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41C6862-2E6F-3269-99B5-7A641859C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B6C567-C957-1FF5-32B6-FEB9D66A4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EED5-8E12-446D-9D78-3E7E7EA3CF0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23883790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9F551B-72A9-F791-50B0-D9E26B4DA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94030E-9550-FBA8-78B5-F9F9C3E82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16D14F-CE6D-3BD2-E484-737D7EE14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A492F-2E35-472F-A1B5-1F38D16A4E19}" type="datetimeFigureOut">
              <a:rPr lang="de-AT" smtClean="0"/>
              <a:t>30.11.2022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C66E88-51BA-E899-9AC8-F802EBDB7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CAECC0-8642-5E73-90DB-A4840FD30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EED5-8E12-446D-9D78-3E7E7EA3CF0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30535064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0C946B-2FAB-7F63-35A9-F75F219C9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9A1D47-492B-6367-17D7-4D67E416D4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BBADD73-F77D-942A-9EF1-8CE36488E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A492F-2E35-472F-A1B5-1F38D16A4E19}" type="datetimeFigureOut">
              <a:rPr lang="de-AT" smtClean="0"/>
              <a:t>30.11.2022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92CDC3-F221-C965-212D-C1D2EBAEC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BB8890-EBDE-B863-3E3F-589F6A9E5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EED5-8E12-446D-9D78-3E7E7EA3CF0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90367964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D9E761-ECB1-B1DB-11B0-0DDD50C85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2CFB6B-2E8F-A5C4-6AFF-AC805E2070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BB4FAC7-7B68-36AA-5061-C9AF534FAC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FE876D6-2F36-678C-5813-2D8DC11B1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A492F-2E35-472F-A1B5-1F38D16A4E19}" type="datetimeFigureOut">
              <a:rPr lang="de-AT" smtClean="0"/>
              <a:t>30.11.2022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F08DD6A-3336-5A2E-E72C-848E6547C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F668CEE-D4A2-31B9-2832-C28554F6C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EED5-8E12-446D-9D78-3E7E7EA3CF0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88343071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F285EC-AA86-D7FC-944D-21A6E7442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2D758C-6E55-01CD-3FBA-31F7D80EA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9DC4534-FC84-8E52-7CEC-3B97BE9419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9CE029C-47C2-E8D3-281F-27602B70BA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12C524A-8729-8B80-A6CA-F1601B120D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85C5A99-03CB-2F1F-4A0A-746A8EC08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A492F-2E35-472F-A1B5-1F38D16A4E19}" type="datetimeFigureOut">
              <a:rPr lang="de-AT" smtClean="0"/>
              <a:t>30.11.2022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D75176-8F3F-708E-B4C4-7119B92B3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0AFBA75-1465-2434-ECB9-3464D630A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EED5-8E12-446D-9D78-3E7E7EA3CF0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07821723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1A113A-F313-099E-8471-DABF23EE7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967C58F-8331-6CB7-497A-4DF44E916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A492F-2E35-472F-A1B5-1F38D16A4E19}" type="datetimeFigureOut">
              <a:rPr lang="de-AT" smtClean="0"/>
              <a:t>30.11.2022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8FADD14-C3CA-CCF9-953A-A9ACDBC5D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20373D9-2065-4EFE-67A7-31E439A5C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EED5-8E12-446D-9D78-3E7E7EA3CF0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9994914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6EF5CB7-4516-D877-5842-29CF7FE20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A492F-2E35-472F-A1B5-1F38D16A4E19}" type="datetimeFigureOut">
              <a:rPr lang="de-AT" smtClean="0"/>
              <a:t>30.11.2022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0D07E8A-A3E7-60DF-2D04-F235ABED6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C683273-B6D1-47D6-425A-4381BC6B5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EED5-8E12-446D-9D78-3E7E7EA3CF0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45824866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9CC807-67CA-BB92-65D7-52982001A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6133BC-497F-F3C3-848D-F3FDBB4C7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9254C59-DD82-375C-55DA-228C81A029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BD57584-5DF5-4B34-CAB7-4EA2A408B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A492F-2E35-472F-A1B5-1F38D16A4E19}" type="datetimeFigureOut">
              <a:rPr lang="de-AT" smtClean="0"/>
              <a:t>30.11.2022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7712EE6-4E8D-D761-E30A-A29EAEB1F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2915064-106C-31F8-8497-6FA2FAAB5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EED5-8E12-446D-9D78-3E7E7EA3CF0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61971287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5AB6D6-588E-71F4-B7B2-B337AF0A9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F33FA93-BFD3-7A84-CEB7-E9BC4A53A5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6A65288-AD21-B0F6-4314-806036D913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6964FF9-938D-D7F7-7C09-2B347350D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A492F-2E35-472F-A1B5-1F38D16A4E19}" type="datetimeFigureOut">
              <a:rPr lang="de-AT" smtClean="0"/>
              <a:t>30.11.2022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8F58AB8-F9E3-078C-6A1B-CA6199C12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B8091CB-CEE3-84D9-1F20-52F644E9C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EED5-8E12-446D-9D78-3E7E7EA3CF0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83769916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E57137D-6B48-CE29-4EF8-B5CCFA8BE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39D9D8-40F6-CF8E-536A-DD3BF9328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494682-295A-3FD7-77D4-54A7D9C3D0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8A492F-2E35-472F-A1B5-1F38D16A4E19}" type="datetimeFigureOut">
              <a:rPr lang="de-AT" smtClean="0"/>
              <a:t>30.11.2022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5A500F-B08D-2236-D911-9F9B2370D2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DB3CC9B-5C83-510E-D2BD-20FB987A21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9EED5-8E12-446D-9D78-3E7E7EA3CF0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89865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9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1.png"/><Relationship Id="rId4" Type="http://schemas.openxmlformats.org/officeDocument/2006/relationships/image" Target="../media/image47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54D9CDC-E6E4-DA28-1D1A-F52F58903F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3442" y="921715"/>
            <a:ext cx="5163022" cy="2635993"/>
          </a:xfrm>
        </p:spPr>
        <p:txBody>
          <a:bodyPr anchor="b">
            <a:normAutofit/>
          </a:bodyPr>
          <a:lstStyle/>
          <a:p>
            <a:pPr algn="l"/>
            <a:r>
              <a:rPr lang="de-AT" sz="4100"/>
              <a:t>PVT - Physioverwaltungstool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05CA36-AD6A-4ABF-9A05-52E5A143D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022214"/>
            <a:ext cx="12192000" cy="2835786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331EE8-85A4-4588-8D9E-70E534D47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4022220"/>
            <a:ext cx="8153398" cy="283578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9D6C862-61CC-4B46-8080-96583D65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022219"/>
            <a:ext cx="12253472" cy="2835781"/>
          </a:xfrm>
          <a:prstGeom prst="rect">
            <a:avLst/>
          </a:prstGeom>
          <a:gradFill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72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281107D-EFBF-3547-5538-CB05570AB2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3442" y="4541263"/>
            <a:ext cx="4662957" cy="1395022"/>
          </a:xfrm>
        </p:spPr>
        <p:txBody>
          <a:bodyPr anchor="t">
            <a:normAutofit/>
          </a:bodyPr>
          <a:lstStyle/>
          <a:p>
            <a:pPr algn="l"/>
            <a:r>
              <a:rPr lang="de-AT" dirty="0">
                <a:solidFill>
                  <a:srgbClr val="FFFFFF"/>
                </a:solidFill>
              </a:rPr>
              <a:t>Neuhold, Rezai, Nikolic, </a:t>
            </a:r>
            <a:r>
              <a:rPr lang="de-AT" dirty="0" err="1">
                <a:solidFill>
                  <a:srgbClr val="FFFFFF"/>
                </a:solidFill>
              </a:rPr>
              <a:t>Wezowicz</a:t>
            </a:r>
            <a:endParaRPr lang="de-AT" dirty="0">
              <a:solidFill>
                <a:srgbClr val="FFFF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0797"/>
            <a:ext cx="12191998" cy="457203"/>
          </a:xfrm>
          <a:prstGeom prst="rect">
            <a:avLst/>
          </a:prstGeom>
          <a:gradFill>
            <a:gsLst>
              <a:gs pos="0">
                <a:srgbClr val="000000">
                  <a:alpha val="43000"/>
                </a:srgbClr>
              </a:gs>
              <a:gs pos="79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997B7CF-B979-C1F0-429C-CF78FF604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283" y="-121615"/>
            <a:ext cx="85725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92803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4993743-B10A-433C-9996-3035D2C3A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45">
            <a:extLst>
              <a:ext uri="{FF2B5EF4-FFF2-40B4-BE49-F238E27FC236}">
                <a16:creationId xmlns:a16="http://schemas.microsoft.com/office/drawing/2014/main" id="{BB3B8946-A0AA-42D4-8A24-639DC6EA1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46">
            <a:extLst>
              <a:ext uri="{FF2B5EF4-FFF2-40B4-BE49-F238E27FC236}">
                <a16:creationId xmlns:a16="http://schemas.microsoft.com/office/drawing/2014/main" id="{AB1038E6-06EF-4DCB-B52E-D3825C50F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47">
            <a:extLst>
              <a:ext uri="{FF2B5EF4-FFF2-40B4-BE49-F238E27FC236}">
                <a16:creationId xmlns:a16="http://schemas.microsoft.com/office/drawing/2014/main" id="{5C7EF35C-8B7D-4026-8F09-8B2B22505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44">
            <a:extLst>
              <a:ext uri="{FF2B5EF4-FFF2-40B4-BE49-F238E27FC236}">
                <a16:creationId xmlns:a16="http://schemas.microsoft.com/office/drawing/2014/main" id="{5F24A71D-C0A9-49AC-B2D1-5A9EA2BD3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48538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280C55-570C-4284-9850-B2BA33DB6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7033095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31B14C5-5D2A-58E6-2F8B-B06BE3D92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60" y="804328"/>
            <a:ext cx="6091312" cy="1205821"/>
          </a:xfrm>
        </p:spPr>
        <p:txBody>
          <a:bodyPr>
            <a:normAutofit/>
          </a:bodyPr>
          <a:lstStyle/>
          <a:p>
            <a:r>
              <a:rPr lang="de-AT" sz="4000">
                <a:solidFill>
                  <a:srgbClr val="FEFFFF"/>
                </a:solidFill>
              </a:rPr>
              <a:t>Mockup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3CD7E8-4D31-A5F3-4B69-318DE02B0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2189" y="2494450"/>
            <a:ext cx="5773883" cy="3563159"/>
          </a:xfrm>
        </p:spPr>
        <p:txBody>
          <a:bodyPr>
            <a:normAutofit/>
          </a:bodyPr>
          <a:lstStyle/>
          <a:p>
            <a:endParaRPr lang="de-AT" sz="240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1D902D4-03BA-891F-C5F6-40D024227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312" y="-1117184"/>
            <a:ext cx="5553545" cy="392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4644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4">
            <a:extLst>
              <a:ext uri="{FF2B5EF4-FFF2-40B4-BE49-F238E27FC236}">
                <a16:creationId xmlns:a16="http://schemas.microsoft.com/office/drawing/2014/main" id="{ADA216DF-C268-4A25-A2DC-51E15F550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358B487-8D49-7B36-8A77-20C52B12E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82" y="164591"/>
            <a:ext cx="2799847" cy="6119887"/>
          </a:xfrm>
          <a:prstGeom prst="rect">
            <a:avLst/>
          </a:prstGeom>
        </p:spPr>
      </p:pic>
      <p:sp>
        <p:nvSpPr>
          <p:cNvPr id="24" name="sketch line">
            <a:extLst>
              <a:ext uri="{FF2B5EF4-FFF2-40B4-BE49-F238E27FC236}">
                <a16:creationId xmlns:a16="http://schemas.microsoft.com/office/drawing/2014/main" id="{DE127D07-37F2-4FE3-9F47-F0CD6740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563476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1748163-26BF-57CC-097E-4875DE16B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522" y="164591"/>
            <a:ext cx="4205967" cy="590311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87716D9-1A17-31BF-8732-5395C6CDF8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183" y="164591"/>
            <a:ext cx="4094835" cy="597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3414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C10D35-9089-288B-C384-7CAFCD9AD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35CC659-C4B2-FC34-AD2D-FFAA52529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65" y="365125"/>
            <a:ext cx="4630732" cy="6370172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21FDE5E-6FFD-B98B-52CE-FFC0F661B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370" y="365125"/>
            <a:ext cx="49524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1315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DEB7B891-2C14-326F-AB1C-3ECE17851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205" y="365125"/>
            <a:ext cx="5501589" cy="589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8967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A8484E0-39C1-7805-8F53-77EFE0F75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210" y="643467"/>
            <a:ext cx="3816179" cy="5571066"/>
          </a:xfrm>
          <a:prstGeom prst="rect">
            <a:avLst/>
          </a:prstGeom>
        </p:spPr>
      </p:pic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A5F6908D-5E8E-CCB9-4D63-271BFFA95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3224"/>
          <a:stretch/>
        </p:blipFill>
        <p:spPr>
          <a:xfrm>
            <a:off x="3149600" y="96034"/>
            <a:ext cx="10507103" cy="7194252"/>
          </a:xfrm>
          <a:prstGeom prst="rect">
            <a:avLst/>
          </a:prstGeom>
        </p:spPr>
      </p:pic>
      <p:pic>
        <p:nvPicPr>
          <p:cNvPr id="14" name="Picture 2" descr="Adobe Illustrator – Wikipedia">
            <a:extLst>
              <a:ext uri="{FF2B5EF4-FFF2-40B4-BE49-F238E27FC236}">
                <a16:creationId xmlns:a16="http://schemas.microsoft.com/office/drawing/2014/main" id="{428257CD-0CE3-23AC-EF2F-F5393EDCD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1745" y="306126"/>
            <a:ext cx="1332807" cy="130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94062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4993743-B10A-433C-9996-3035D2C3A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45">
            <a:extLst>
              <a:ext uri="{FF2B5EF4-FFF2-40B4-BE49-F238E27FC236}">
                <a16:creationId xmlns:a16="http://schemas.microsoft.com/office/drawing/2014/main" id="{BB3B8946-A0AA-42D4-8A24-639DC6EA1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46">
            <a:extLst>
              <a:ext uri="{FF2B5EF4-FFF2-40B4-BE49-F238E27FC236}">
                <a16:creationId xmlns:a16="http://schemas.microsoft.com/office/drawing/2014/main" id="{AB1038E6-06EF-4DCB-B52E-D3825C50F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47">
            <a:extLst>
              <a:ext uri="{FF2B5EF4-FFF2-40B4-BE49-F238E27FC236}">
                <a16:creationId xmlns:a16="http://schemas.microsoft.com/office/drawing/2014/main" id="{5C7EF35C-8B7D-4026-8F09-8B2B22505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44">
            <a:extLst>
              <a:ext uri="{FF2B5EF4-FFF2-40B4-BE49-F238E27FC236}">
                <a16:creationId xmlns:a16="http://schemas.microsoft.com/office/drawing/2014/main" id="{5F24A71D-C0A9-49AC-B2D1-5A9EA2BD3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48538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280C55-570C-4284-9850-B2BA33DB6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7033095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CE7BD1-916A-02BD-6D98-30D737054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60" y="804328"/>
            <a:ext cx="6091312" cy="1205821"/>
          </a:xfrm>
        </p:spPr>
        <p:txBody>
          <a:bodyPr>
            <a:normAutofit/>
          </a:bodyPr>
          <a:lstStyle/>
          <a:p>
            <a:r>
              <a:rPr lang="de-AT" sz="4000">
                <a:solidFill>
                  <a:srgbClr val="FEFFFF"/>
                </a:solidFill>
              </a:rPr>
              <a:t>Visitenkarte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9269E62-7FBC-9365-BBE7-36B1333E1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312" y="-1117184"/>
            <a:ext cx="5553545" cy="3924505"/>
          </a:xfrm>
          <a:prstGeom prst="rect">
            <a:avLst/>
          </a:prstGeom>
        </p:spPr>
      </p:pic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E7787037-241B-BC79-817D-12656E48F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417" y="2493963"/>
            <a:ext cx="5040304" cy="3563937"/>
          </a:xfrm>
          <a:ln>
            <a:solidFill>
              <a:schemeClr val="accent1"/>
            </a:solidFill>
          </a:ln>
        </p:spPr>
      </p:pic>
      <p:pic>
        <p:nvPicPr>
          <p:cNvPr id="6" name="Picture 2" descr="Software für Layout und Desktop-Publishing | Adobe InDesign">
            <a:extLst>
              <a:ext uri="{FF2B5EF4-FFF2-40B4-BE49-F238E27FC236}">
                <a16:creationId xmlns:a16="http://schemas.microsoft.com/office/drawing/2014/main" id="{6729B6A9-FFA7-CDB3-0711-8AE002980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699" y="280732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46029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3E4DA0-6ECC-1167-C9DA-3BF9516E9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7" y="458033"/>
            <a:ext cx="5257798" cy="726224"/>
          </a:xfr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sz="5400" dirty="0"/>
              <a:t>Branding Book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BFFB1C5-ECB7-534F-B8E7-68895B37D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65818" y="2505059"/>
            <a:ext cx="2638800" cy="3894908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CD6B40C-2C81-67C2-0474-F6237A951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200" y="2505059"/>
            <a:ext cx="2638800" cy="3894908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A0B5C21-F737-D5F4-4A81-31528786A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509" y="2505059"/>
            <a:ext cx="2638800" cy="3908592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graphicFrame>
        <p:nvGraphicFramePr>
          <p:cNvPr id="13" name="Objekt 12">
            <a:extLst>
              <a:ext uri="{FF2B5EF4-FFF2-40B4-BE49-F238E27FC236}">
                <a16:creationId xmlns:a16="http://schemas.microsoft.com/office/drawing/2014/main" id="{1CBDD2EE-1CE4-126D-0ACF-AB55E30CAF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4248129"/>
              </p:ext>
            </p:extLst>
          </p:nvPr>
        </p:nvGraphicFramePr>
        <p:xfrm>
          <a:off x="401638" y="1425575"/>
          <a:ext cx="2640012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kt-Manager-Shellobjekt" showAsIcon="1" r:id="rId5" imgW="1133280" imgH="488520" progId="Package">
                  <p:embed/>
                </p:oleObj>
              </mc:Choice>
              <mc:Fallback>
                <p:oleObj name="Objekt-Manager-Shellobjekt" showAsIcon="1" r:id="rId5" imgW="1133280" imgH="488520" progId="Package">
                  <p:embed/>
                  <p:pic>
                    <p:nvPicPr>
                      <p:cNvPr id="13" name="Objekt 12">
                        <a:extLst>
                          <a:ext uri="{FF2B5EF4-FFF2-40B4-BE49-F238E27FC236}">
                            <a16:creationId xmlns:a16="http://schemas.microsoft.com/office/drawing/2014/main" id="{1CBDD2EE-1CE4-126D-0ACF-AB55E30CAF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1638" y="1425575"/>
                        <a:ext cx="2640012" cy="1139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Grafik 13">
            <a:extLst>
              <a:ext uri="{FF2B5EF4-FFF2-40B4-BE49-F238E27FC236}">
                <a16:creationId xmlns:a16="http://schemas.microsoft.com/office/drawing/2014/main" id="{3776DA08-2191-5823-C0CA-784DFD46C1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312" y="-1117184"/>
            <a:ext cx="5553545" cy="392450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8005D9D-BC29-535E-4FB7-87850BBFD8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277" y="2505059"/>
            <a:ext cx="2792414" cy="3894908"/>
          </a:xfrm>
          <a:prstGeom prst="rect">
            <a:avLst/>
          </a:prstGeom>
        </p:spPr>
      </p:pic>
      <p:pic>
        <p:nvPicPr>
          <p:cNvPr id="5122" name="Picture 2" descr="Software für Layout und Desktop-Publishing | Adobe InDesign">
            <a:extLst>
              <a:ext uri="{FF2B5EF4-FFF2-40B4-BE49-F238E27FC236}">
                <a16:creationId xmlns:a16="http://schemas.microsoft.com/office/drawing/2014/main" id="{A3160D38-D101-3B48-171F-DFB28176F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420" y="1290633"/>
            <a:ext cx="1029327" cy="102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88647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B63C2D82-D4FA-4A37-BB01-1E7B21E4F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5199" y="634058"/>
            <a:ext cx="1128382" cy="847206"/>
            <a:chOff x="5307830" y="325570"/>
            <a:chExt cx="1128382" cy="847206"/>
          </a:xfrm>
        </p:grpSpPr>
        <p:sp>
          <p:nvSpPr>
            <p:cNvPr id="1036" name="Freeform 5">
              <a:extLst>
                <a:ext uri="{FF2B5EF4-FFF2-40B4-BE49-F238E27FC236}">
                  <a16:creationId xmlns:a16="http://schemas.microsoft.com/office/drawing/2014/main" id="{C94E7FEF-0CE9-4AC2-94BB-02230C6DC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7" name="Freeform 5">
              <a:extLst>
                <a:ext uri="{FF2B5EF4-FFF2-40B4-BE49-F238E27FC236}">
                  <a16:creationId xmlns:a16="http://schemas.microsoft.com/office/drawing/2014/main" id="{EB546CC0-C1BC-48D2-8DA9-4B602831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16B332B-C7F3-1B74-FD1E-A67C28CE0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371190"/>
            <a:ext cx="3363170" cy="2183042"/>
          </a:xfrm>
        </p:spPr>
        <p:txBody>
          <a:bodyPr anchor="b">
            <a:normAutofit/>
          </a:bodyPr>
          <a:lstStyle/>
          <a:p>
            <a:r>
              <a:rPr lang="de-AT" sz="4000"/>
              <a:t>Frontend</a:t>
            </a:r>
          </a:p>
        </p:txBody>
      </p:sp>
      <p:sp>
        <p:nvSpPr>
          <p:cNvPr id="1039" name="Freeform 5">
            <a:extLst>
              <a:ext uri="{FF2B5EF4-FFF2-40B4-BE49-F238E27FC236}">
                <a16:creationId xmlns:a16="http://schemas.microsoft.com/office/drawing/2014/main" id="{BD2BFF02-DF78-4F07-B176-52514E131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62174" y="1653645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41" name="Freeform: Shape 1040">
            <a:extLst>
              <a:ext uri="{FF2B5EF4-FFF2-40B4-BE49-F238E27FC236}">
                <a16:creationId xmlns:a16="http://schemas.microsoft.com/office/drawing/2014/main" id="{0DB06EAB-7D8C-403A-86C5-B5FD79A13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2865" y="634058"/>
            <a:ext cx="3154669" cy="279624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Vue.js - The Progressive JavaScript Framework | Vue.js">
            <a:extLst>
              <a:ext uri="{FF2B5EF4-FFF2-40B4-BE49-F238E27FC236}">
                <a16:creationId xmlns:a16="http://schemas.microsoft.com/office/drawing/2014/main" id="{07AB8722-C86F-1591-36E8-FF3C689A4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6964" y="1108946"/>
            <a:ext cx="1846470" cy="184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9F37A4-48F5-A1C2-6625-8CF2F3084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3729161"/>
            <a:ext cx="5690043" cy="2277321"/>
          </a:xfrm>
        </p:spPr>
        <p:txBody>
          <a:bodyPr>
            <a:normAutofit/>
          </a:bodyPr>
          <a:lstStyle/>
          <a:p>
            <a:r>
              <a:rPr lang="de-AT" sz="1300" b="0" i="0">
                <a:effectLst/>
                <a:latin typeface="Google Sans"/>
              </a:rPr>
              <a:t>Vue.js</a:t>
            </a:r>
          </a:p>
          <a:p>
            <a:r>
              <a:rPr lang="de-AT" sz="1300" b="0" i="0">
                <a:effectLst/>
                <a:latin typeface="Google Sans"/>
              </a:rPr>
              <a:t>Vuetify </a:t>
            </a:r>
          </a:p>
          <a:p>
            <a:r>
              <a:rPr lang="de-AT" sz="1300" b="0" i="0">
                <a:effectLst/>
                <a:latin typeface="Google Sans"/>
              </a:rPr>
              <a:t>Bootstrap</a:t>
            </a:r>
          </a:p>
          <a:p>
            <a:endParaRPr lang="de-AT" sz="1300"/>
          </a:p>
          <a:p>
            <a:pPr lvl="1"/>
            <a:r>
              <a:rPr lang="de-AT" sz="1300" dirty="0"/>
              <a:t>Startseite </a:t>
            </a:r>
          </a:p>
          <a:p>
            <a:pPr lvl="1"/>
            <a:r>
              <a:rPr lang="de-AT" sz="1300" dirty="0"/>
              <a:t>Praxis </a:t>
            </a:r>
          </a:p>
          <a:p>
            <a:pPr lvl="1"/>
            <a:r>
              <a:rPr lang="de-AT" sz="1300" dirty="0"/>
              <a:t>Therapien </a:t>
            </a:r>
          </a:p>
          <a:p>
            <a:pPr lvl="1"/>
            <a:r>
              <a:rPr lang="de-AT" sz="1300" dirty="0"/>
              <a:t>Öffnungszeiten</a:t>
            </a:r>
          </a:p>
          <a:p>
            <a:endParaRPr lang="de-AT" sz="1300"/>
          </a:p>
        </p:txBody>
      </p:sp>
      <p:pic>
        <p:nvPicPr>
          <p:cNvPr id="1028" name="Picture 4" descr="Vuetify – Medium">
            <a:extLst>
              <a:ext uri="{FF2B5EF4-FFF2-40B4-BE49-F238E27FC236}">
                <a16:creationId xmlns:a16="http://schemas.microsoft.com/office/drawing/2014/main" id="{12928A68-1DA2-2B53-F3CB-6EE69086F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0038" y="2160579"/>
            <a:ext cx="2713512" cy="310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843CEF8-A69E-9291-3777-BEB0FCC2A7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312" y="-1117184"/>
            <a:ext cx="5553545" cy="392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01091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D9E7BF4-26A2-576F-EBD8-BC086005E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29996"/>
            <a:ext cx="10905066" cy="539800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7110EE16-983E-D1AB-8FEA-1541483270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312" y="-1117184"/>
            <a:ext cx="5553545" cy="392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2397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B63C2D82-D4FA-4A37-BB01-1E7B21E4F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5199" y="634058"/>
            <a:ext cx="1128382" cy="847206"/>
            <a:chOff x="5307830" y="325570"/>
            <a:chExt cx="1128382" cy="847206"/>
          </a:xfrm>
        </p:grpSpPr>
        <p:sp>
          <p:nvSpPr>
            <p:cNvPr id="1038" name="Freeform 5">
              <a:extLst>
                <a:ext uri="{FF2B5EF4-FFF2-40B4-BE49-F238E27FC236}">
                  <a16:creationId xmlns:a16="http://schemas.microsoft.com/office/drawing/2014/main" id="{C94E7FEF-0CE9-4AC2-94BB-02230C6DC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9" name="Freeform 5">
              <a:extLst>
                <a:ext uri="{FF2B5EF4-FFF2-40B4-BE49-F238E27FC236}">
                  <a16:creationId xmlns:a16="http://schemas.microsoft.com/office/drawing/2014/main" id="{EB546CC0-C1BC-48D2-8DA9-4B602831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47AC157-5D6F-5285-B26C-C96DE8ACB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1371190"/>
            <a:ext cx="4787331" cy="1574333"/>
          </a:xfrm>
        </p:spPr>
        <p:txBody>
          <a:bodyPr anchor="b">
            <a:normAutofit/>
          </a:bodyPr>
          <a:lstStyle/>
          <a:p>
            <a:r>
              <a:rPr lang="de-AT" sz="4000"/>
              <a:t>Funktionalität</a:t>
            </a:r>
          </a:p>
        </p:txBody>
      </p:sp>
      <p:sp>
        <p:nvSpPr>
          <p:cNvPr id="1041" name="Freeform: Shape 1040">
            <a:extLst>
              <a:ext uri="{FF2B5EF4-FFF2-40B4-BE49-F238E27FC236}">
                <a16:creationId xmlns:a16="http://schemas.microsoft.com/office/drawing/2014/main" id="{A9456821-26B9-4181-B181-305FB820D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9641" y="2134209"/>
            <a:ext cx="4840399" cy="4290450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 useBgFill="1">
        <p:nvSpPr>
          <p:cNvPr id="1043" name="Freeform: Shape 1042">
            <a:extLst>
              <a:ext uri="{FF2B5EF4-FFF2-40B4-BE49-F238E27FC236}">
                <a16:creationId xmlns:a16="http://schemas.microsoft.com/office/drawing/2014/main" id="{0035D6FE-7FA2-4D67-8767-6F7E98AB1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0608" y="421767"/>
            <a:ext cx="2847251" cy="2523756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ln w="50800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30" name="Picture 6" descr="Json file - Free interface icons">
            <a:extLst>
              <a:ext uri="{FF2B5EF4-FFF2-40B4-BE49-F238E27FC236}">
                <a16:creationId xmlns:a16="http://schemas.microsoft.com/office/drawing/2014/main" id="{5C9A9DF8-8CFC-89B9-E58A-DD3CF9B33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38862" y="888274"/>
            <a:ext cx="1590742" cy="159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045" name="Freeform: Shape 1044">
            <a:extLst>
              <a:ext uri="{FF2B5EF4-FFF2-40B4-BE49-F238E27FC236}">
                <a16:creationId xmlns:a16="http://schemas.microsoft.com/office/drawing/2014/main" id="{0381C401-8AFE-4396-B195-C21EA1C7F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8854" y="4490695"/>
            <a:ext cx="2071275" cy="1835943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ln w="50800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590345-97B4-6A56-4C92-33E74F00E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3084625"/>
            <a:ext cx="4193655" cy="2927369"/>
          </a:xfrm>
        </p:spPr>
        <p:txBody>
          <a:bodyPr>
            <a:normAutofit/>
          </a:bodyPr>
          <a:lstStyle/>
          <a:p>
            <a:endParaRPr lang="de-AT" sz="2400"/>
          </a:p>
        </p:txBody>
      </p:sp>
      <p:pic>
        <p:nvPicPr>
          <p:cNvPr id="1026" name="Picture 2" descr="Postman Logo PNG Vectors Free Download">
            <a:extLst>
              <a:ext uri="{FF2B5EF4-FFF2-40B4-BE49-F238E27FC236}">
                <a16:creationId xmlns:a16="http://schemas.microsoft.com/office/drawing/2014/main" id="{23F5D406-384D-47D8-850E-0B44D7163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91163" y="4805338"/>
            <a:ext cx="1206656" cy="120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I Trends Research Animation by Bernadetta Pastuszka for ITMAGINATION on  Dribbble">
            <a:extLst>
              <a:ext uri="{FF2B5EF4-FFF2-40B4-BE49-F238E27FC236}">
                <a16:creationId xmlns:a16="http://schemas.microsoft.com/office/drawing/2014/main" id="{9D83A87B-6AEB-587C-5652-B924B5989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359" y="3006941"/>
            <a:ext cx="3043364" cy="228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E20C770-DC1D-5A7C-005E-7B512EDA9E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312" y="-1117184"/>
            <a:ext cx="5553545" cy="3924505"/>
          </a:xfrm>
          <a:prstGeom prst="rect">
            <a:avLst/>
          </a:prstGeom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60E3C61-252F-41D8-CC5D-7B68D5EBD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104" y="3921133"/>
            <a:ext cx="1314475" cy="113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460902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23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42ABE69-B26B-B5E1-E37F-39AC93FE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de-AT" sz="5200"/>
              <a:t>Inhaltsverzeichnis</a:t>
            </a:r>
          </a:p>
        </p:txBody>
      </p:sp>
      <p:graphicFrame>
        <p:nvGraphicFramePr>
          <p:cNvPr id="19" name="Inhaltsplatzhalter 2">
            <a:extLst>
              <a:ext uri="{FF2B5EF4-FFF2-40B4-BE49-F238E27FC236}">
                <a16:creationId xmlns:a16="http://schemas.microsoft.com/office/drawing/2014/main" id="{059B8E35-2B2F-9B17-EB4C-537FF59C0F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997527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Grafik 3">
            <a:extLst>
              <a:ext uri="{FF2B5EF4-FFF2-40B4-BE49-F238E27FC236}">
                <a16:creationId xmlns:a16="http://schemas.microsoft.com/office/drawing/2014/main" id="{57D8E74B-ECD8-704D-7B8A-C35C941F68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312" y="-1117184"/>
            <a:ext cx="5553545" cy="392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860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31BEF08B-B332-788C-51B5-07C6EE539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312" y="-1117184"/>
            <a:ext cx="5553545" cy="3924505"/>
          </a:xfrm>
          <a:prstGeom prst="rect">
            <a:avLst/>
          </a:prstGeom>
        </p:spPr>
      </p:pic>
      <p:pic>
        <p:nvPicPr>
          <p:cNvPr id="4098" name="Picture 2" descr="[video-to-gif output image]">
            <a:extLst>
              <a:ext uri="{FF2B5EF4-FFF2-40B4-BE49-F238E27FC236}">
                <a16:creationId xmlns:a16="http://schemas.microsoft.com/office/drawing/2014/main" id="{C276DB7A-362A-C255-631E-A2D6338C0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15" y="1409897"/>
            <a:ext cx="10183369" cy="544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86336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6CF54D2-4B2B-8164-64F5-78EA08A3C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312" y="-1117184"/>
            <a:ext cx="5553545" cy="392450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DD27F85-877E-4BFD-52CA-F3AF9515B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443" y="2455435"/>
            <a:ext cx="10003113" cy="194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850361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28DC7B94-6DFD-2C56-13CB-869D4CC85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78" r="6163"/>
          <a:stretch/>
        </p:blipFill>
        <p:spPr>
          <a:xfrm>
            <a:off x="838199" y="735153"/>
            <a:ext cx="10515602" cy="538769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5C667B4-F6CC-D1FB-57F6-5A0CB7FFB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312" y="-1117184"/>
            <a:ext cx="5553545" cy="392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7713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52D7A92-8BA5-AFA1-E35C-5DFD6F236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166198"/>
            <a:ext cx="10905066" cy="452560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6818AD1-E1D6-7ED2-E0B9-0DECA4C65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312" y="-1117184"/>
            <a:ext cx="5553545" cy="392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0501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4993743-B10A-433C-9996-3035D2C3A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45">
            <a:extLst>
              <a:ext uri="{FF2B5EF4-FFF2-40B4-BE49-F238E27FC236}">
                <a16:creationId xmlns:a16="http://schemas.microsoft.com/office/drawing/2014/main" id="{BB3B8946-A0AA-42D4-8A24-639DC6EA1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46">
            <a:extLst>
              <a:ext uri="{FF2B5EF4-FFF2-40B4-BE49-F238E27FC236}">
                <a16:creationId xmlns:a16="http://schemas.microsoft.com/office/drawing/2014/main" id="{AB1038E6-06EF-4DCB-B52E-D3825C50F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47">
            <a:extLst>
              <a:ext uri="{FF2B5EF4-FFF2-40B4-BE49-F238E27FC236}">
                <a16:creationId xmlns:a16="http://schemas.microsoft.com/office/drawing/2014/main" id="{5C7EF35C-8B7D-4026-8F09-8B2B22505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44">
            <a:extLst>
              <a:ext uri="{FF2B5EF4-FFF2-40B4-BE49-F238E27FC236}">
                <a16:creationId xmlns:a16="http://schemas.microsoft.com/office/drawing/2014/main" id="{5F24A71D-C0A9-49AC-B2D1-5A9EA2BD3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48538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280C55-570C-4284-9850-B2BA33DB6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7033095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D22303E-C99F-0AF6-4550-AA634E9E6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60" y="804328"/>
            <a:ext cx="6091312" cy="1205821"/>
          </a:xfrm>
        </p:spPr>
        <p:txBody>
          <a:bodyPr>
            <a:normAutofit/>
          </a:bodyPr>
          <a:lstStyle/>
          <a:p>
            <a:r>
              <a:rPr lang="de-AT" sz="4000">
                <a:solidFill>
                  <a:srgbClr val="FEFFFF"/>
                </a:solidFill>
              </a:rPr>
              <a:t>Datenbank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A0448A-F6DF-B1A9-D746-7B51546B8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2189" y="2494450"/>
            <a:ext cx="5773883" cy="3563159"/>
          </a:xfrm>
        </p:spPr>
        <p:txBody>
          <a:bodyPr>
            <a:normAutofit/>
          </a:bodyPr>
          <a:lstStyle/>
          <a:p>
            <a:r>
              <a:rPr lang="de-AT" sz="2400" dirty="0"/>
              <a:t>SQLite ist eine relationale Datenbank</a:t>
            </a:r>
          </a:p>
          <a:p>
            <a:r>
              <a:rPr lang="de-AT" sz="2400" dirty="0"/>
              <a:t>Warum genau SQLite?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18CDA54-6C68-2A0F-CA3A-3007CF92A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312" y="-1117184"/>
            <a:ext cx="5553545" cy="392450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84BDCFD-8766-DA9D-D364-34C57B73A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748" y="2894645"/>
            <a:ext cx="4855146" cy="356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135554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4993743-B10A-433C-9996-3035D2C3A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45">
            <a:extLst>
              <a:ext uri="{FF2B5EF4-FFF2-40B4-BE49-F238E27FC236}">
                <a16:creationId xmlns:a16="http://schemas.microsoft.com/office/drawing/2014/main" id="{BB3B8946-A0AA-42D4-8A24-639DC6EA1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46">
            <a:extLst>
              <a:ext uri="{FF2B5EF4-FFF2-40B4-BE49-F238E27FC236}">
                <a16:creationId xmlns:a16="http://schemas.microsoft.com/office/drawing/2014/main" id="{AB1038E6-06EF-4DCB-B52E-D3825C50F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47">
            <a:extLst>
              <a:ext uri="{FF2B5EF4-FFF2-40B4-BE49-F238E27FC236}">
                <a16:creationId xmlns:a16="http://schemas.microsoft.com/office/drawing/2014/main" id="{5C7EF35C-8B7D-4026-8F09-8B2B22505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44">
            <a:extLst>
              <a:ext uri="{FF2B5EF4-FFF2-40B4-BE49-F238E27FC236}">
                <a16:creationId xmlns:a16="http://schemas.microsoft.com/office/drawing/2014/main" id="{5F24A71D-C0A9-49AC-B2D1-5A9EA2BD3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48538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280C55-570C-4284-9850-B2BA33DB6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7033095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D22303E-C99F-0AF6-4550-AA634E9E6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60" y="804328"/>
            <a:ext cx="6091312" cy="1205821"/>
          </a:xfrm>
        </p:spPr>
        <p:txBody>
          <a:bodyPr>
            <a:normAutofit/>
          </a:bodyPr>
          <a:lstStyle/>
          <a:p>
            <a:r>
              <a:rPr lang="de-AT" sz="4000">
                <a:solidFill>
                  <a:srgbClr val="FEFFFF"/>
                </a:solidFill>
              </a:rPr>
              <a:t>Datenbank</a:t>
            </a:r>
          </a:p>
        </p:txBody>
      </p:sp>
      <p:pic>
        <p:nvPicPr>
          <p:cNvPr id="8" name="Inhaltsplatzhalter 4">
            <a:extLst>
              <a:ext uri="{FF2B5EF4-FFF2-40B4-BE49-F238E27FC236}">
                <a16:creationId xmlns:a16="http://schemas.microsoft.com/office/drawing/2014/main" id="{2EF81F14-ADC4-24CE-09A9-43F33CD69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61" y="2420987"/>
            <a:ext cx="4620183" cy="313554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1A72596-7E90-CC4C-9D96-5E54A2F3A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202" y="2312421"/>
            <a:ext cx="5965138" cy="186180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D9847DF-C276-C0CB-A70F-DCB319A8A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312" y="-1117184"/>
            <a:ext cx="5553545" cy="392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56904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4993743-B10A-433C-9996-3035D2C3A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45">
            <a:extLst>
              <a:ext uri="{FF2B5EF4-FFF2-40B4-BE49-F238E27FC236}">
                <a16:creationId xmlns:a16="http://schemas.microsoft.com/office/drawing/2014/main" id="{BB3B8946-A0AA-42D4-8A24-639DC6EA1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46">
            <a:extLst>
              <a:ext uri="{FF2B5EF4-FFF2-40B4-BE49-F238E27FC236}">
                <a16:creationId xmlns:a16="http://schemas.microsoft.com/office/drawing/2014/main" id="{AB1038E6-06EF-4DCB-B52E-D3825C50F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47">
            <a:extLst>
              <a:ext uri="{FF2B5EF4-FFF2-40B4-BE49-F238E27FC236}">
                <a16:creationId xmlns:a16="http://schemas.microsoft.com/office/drawing/2014/main" id="{5C7EF35C-8B7D-4026-8F09-8B2B22505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44">
            <a:extLst>
              <a:ext uri="{FF2B5EF4-FFF2-40B4-BE49-F238E27FC236}">
                <a16:creationId xmlns:a16="http://schemas.microsoft.com/office/drawing/2014/main" id="{5F24A71D-C0A9-49AC-B2D1-5A9EA2BD3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48538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280C55-570C-4284-9850-B2BA33DB6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7033095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0DAFAAC-78A5-BCD6-6FEA-A3F8692C4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60" y="804328"/>
            <a:ext cx="6091312" cy="1205821"/>
          </a:xfrm>
        </p:spPr>
        <p:txBody>
          <a:bodyPr>
            <a:normAutofit/>
          </a:bodyPr>
          <a:lstStyle/>
          <a:p>
            <a:r>
              <a:rPr lang="de-AT" sz="4000">
                <a:solidFill>
                  <a:srgbClr val="FEFFFF"/>
                </a:solidFill>
              </a:rPr>
              <a:t>API-Schnittstellen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DCC97D-38A0-843C-D8E7-C53767ED3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2189" y="2494450"/>
            <a:ext cx="5773883" cy="3563159"/>
          </a:xfrm>
        </p:spPr>
        <p:txBody>
          <a:bodyPr>
            <a:normAutofit/>
          </a:bodyPr>
          <a:lstStyle/>
          <a:p>
            <a:endParaRPr lang="de-AT" sz="240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331DD1F-6DD0-951B-2460-930E71B87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312" y="-1117184"/>
            <a:ext cx="5553545" cy="3924505"/>
          </a:xfrm>
          <a:prstGeom prst="rect">
            <a:avLst/>
          </a:prstGeom>
        </p:spPr>
      </p:pic>
      <p:pic>
        <p:nvPicPr>
          <p:cNvPr id="4" name="Inhaltsplatzhalter 7">
            <a:extLst>
              <a:ext uri="{FF2B5EF4-FFF2-40B4-BE49-F238E27FC236}">
                <a16:creationId xmlns:a16="http://schemas.microsoft.com/office/drawing/2014/main" id="{30E848D7-C719-D5AB-3A2C-E4E3BDAC77DC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322" y="2397311"/>
            <a:ext cx="8365641" cy="444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66291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4993743-B10A-433C-9996-3035D2C3A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45">
            <a:extLst>
              <a:ext uri="{FF2B5EF4-FFF2-40B4-BE49-F238E27FC236}">
                <a16:creationId xmlns:a16="http://schemas.microsoft.com/office/drawing/2014/main" id="{BB3B8946-A0AA-42D4-8A24-639DC6EA1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46">
            <a:extLst>
              <a:ext uri="{FF2B5EF4-FFF2-40B4-BE49-F238E27FC236}">
                <a16:creationId xmlns:a16="http://schemas.microsoft.com/office/drawing/2014/main" id="{AB1038E6-06EF-4DCB-B52E-D3825C50F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47">
            <a:extLst>
              <a:ext uri="{FF2B5EF4-FFF2-40B4-BE49-F238E27FC236}">
                <a16:creationId xmlns:a16="http://schemas.microsoft.com/office/drawing/2014/main" id="{5C7EF35C-8B7D-4026-8F09-8B2B22505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44">
            <a:extLst>
              <a:ext uri="{FF2B5EF4-FFF2-40B4-BE49-F238E27FC236}">
                <a16:creationId xmlns:a16="http://schemas.microsoft.com/office/drawing/2014/main" id="{5F24A71D-C0A9-49AC-B2D1-5A9EA2BD3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48538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4280C55-570C-4284-9850-B2BA33DB6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7033095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4E44EBD-4A7E-3B55-DC2E-6C9068F09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60" y="804328"/>
            <a:ext cx="6091312" cy="1205821"/>
          </a:xfrm>
        </p:spPr>
        <p:txBody>
          <a:bodyPr>
            <a:normAutofit/>
          </a:bodyPr>
          <a:lstStyle/>
          <a:p>
            <a:r>
              <a:rPr lang="de-AT" sz="4000">
                <a:solidFill>
                  <a:srgbClr val="FEFFFF"/>
                </a:solidFill>
              </a:rPr>
              <a:t>Vielen Dank für Ihre Aufmerksamkeit!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DA3DF-8AE1-844F-51E6-20C107B38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2189" y="2494450"/>
            <a:ext cx="5773883" cy="3563159"/>
          </a:xfrm>
        </p:spPr>
        <p:txBody>
          <a:bodyPr>
            <a:normAutofit/>
          </a:bodyPr>
          <a:lstStyle/>
          <a:p>
            <a:endParaRPr lang="de-AT" sz="240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B3A940C-25F9-C6FE-79D9-703F7246D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312" y="-1117184"/>
            <a:ext cx="5553545" cy="392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3019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32BF72-90E4-F289-6912-8337A058A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764100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Das Team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733B210-462D-42A4-BA20-36743BB5E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0B4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61AAD98E-E9D5-2F52-7015-A15A0192E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312" y="-1117184"/>
            <a:ext cx="5553545" cy="3924505"/>
          </a:xfrm>
          <a:prstGeom prst="rect">
            <a:avLst/>
          </a:prstGeom>
        </p:spPr>
      </p:pic>
      <p:pic>
        <p:nvPicPr>
          <p:cNvPr id="12" name="Grafik 11" descr="Ein Bild, das Person, Mann, Wand, Brille enthält.&#10;&#10;Automatisch generierte Beschreibung">
            <a:extLst>
              <a:ext uri="{FF2B5EF4-FFF2-40B4-BE49-F238E27FC236}">
                <a16:creationId xmlns:a16="http://schemas.microsoft.com/office/drawing/2014/main" id="{C6398481-57A6-A58F-B78C-5F1106C326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6643"/>
          <a:stretch/>
        </p:blipFill>
        <p:spPr>
          <a:xfrm>
            <a:off x="6444494" y="1132985"/>
            <a:ext cx="2394562" cy="3383135"/>
          </a:xfrm>
          <a:prstGeom prst="rect">
            <a:avLst/>
          </a:prstGeom>
        </p:spPr>
      </p:pic>
      <p:pic>
        <p:nvPicPr>
          <p:cNvPr id="13" name="Grafik 12" descr="Ein Bild, das Person, Wand, drinnen, Mann enthält.&#10;&#10;Automatisch generierte Beschreibung">
            <a:extLst>
              <a:ext uri="{FF2B5EF4-FFF2-40B4-BE49-F238E27FC236}">
                <a16:creationId xmlns:a16="http://schemas.microsoft.com/office/drawing/2014/main" id="{A94DDEC9-47EE-A824-6B18-F9E9F21F87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39"/>
          <a:stretch/>
        </p:blipFill>
        <p:spPr>
          <a:xfrm>
            <a:off x="297690" y="1134740"/>
            <a:ext cx="2394562" cy="3383135"/>
          </a:xfrm>
          <a:prstGeom prst="rect">
            <a:avLst/>
          </a:prstGeom>
        </p:spPr>
      </p:pic>
      <p:pic>
        <p:nvPicPr>
          <p:cNvPr id="14" name="Grafik 13" descr="Ein Bild, das Person, Wand, Mann, drinnen enthält.&#10;&#10;Automatisch generierte Beschreibung">
            <a:extLst>
              <a:ext uri="{FF2B5EF4-FFF2-40B4-BE49-F238E27FC236}">
                <a16:creationId xmlns:a16="http://schemas.microsoft.com/office/drawing/2014/main" id="{D2E26403-4E85-544A-9505-3009F2A3EA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0"/>
          <a:stretch/>
        </p:blipFill>
        <p:spPr>
          <a:xfrm>
            <a:off x="9479890" y="1134740"/>
            <a:ext cx="2386906" cy="3383135"/>
          </a:xfrm>
          <a:prstGeom prst="rect">
            <a:avLst/>
          </a:prstGeom>
        </p:spPr>
      </p:pic>
      <p:pic>
        <p:nvPicPr>
          <p:cNvPr id="15" name="Grafik 14" descr="Ein Bild, das Person, Frau, darstellend enthält.&#10;&#10;Automatisch generierte Beschreibung">
            <a:extLst>
              <a:ext uri="{FF2B5EF4-FFF2-40B4-BE49-F238E27FC236}">
                <a16:creationId xmlns:a16="http://schemas.microsoft.com/office/drawing/2014/main" id="{2280F5D4-D8F9-464D-87DF-D4C3BFF91DD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r="528" b="2"/>
          <a:stretch/>
        </p:blipFill>
        <p:spPr>
          <a:xfrm>
            <a:off x="3380374" y="1132985"/>
            <a:ext cx="2385280" cy="3384890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A29B9B13-051F-3585-8D92-7535201BBCEF}"/>
              </a:ext>
            </a:extLst>
          </p:cNvPr>
          <p:cNvSpPr txBox="1"/>
          <p:nvPr/>
        </p:nvSpPr>
        <p:spPr>
          <a:xfrm>
            <a:off x="245420" y="4516120"/>
            <a:ext cx="2596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Dean-Christoph Neuhold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2E93E20-EE39-F471-E1C7-A4BE2F1DB817}"/>
              </a:ext>
            </a:extLst>
          </p:cNvPr>
          <p:cNvSpPr txBox="1"/>
          <p:nvPr/>
        </p:nvSpPr>
        <p:spPr>
          <a:xfrm>
            <a:off x="3333086" y="4505848"/>
            <a:ext cx="2596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/>
              <a:t>Elia Rezai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63C7788-4873-B16C-F510-7BF22031E81F}"/>
              </a:ext>
            </a:extLst>
          </p:cNvPr>
          <p:cNvSpPr txBox="1"/>
          <p:nvPr/>
        </p:nvSpPr>
        <p:spPr>
          <a:xfrm>
            <a:off x="6392224" y="4505848"/>
            <a:ext cx="2596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/>
              <a:t>Dean Nikolic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A65CB0AD-8749-6B20-9FA3-1E3F8519272B}"/>
              </a:ext>
            </a:extLst>
          </p:cNvPr>
          <p:cNvSpPr txBox="1"/>
          <p:nvPr/>
        </p:nvSpPr>
        <p:spPr>
          <a:xfrm>
            <a:off x="9438177" y="4505848"/>
            <a:ext cx="2596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/>
              <a:t>Lukas </a:t>
            </a:r>
            <a:r>
              <a:rPr lang="de-AT" dirty="0" err="1"/>
              <a:t>Wezowicz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645459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  <p:bldP spid="26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22EC64-CB84-F8F0-C0BF-8E19C33C0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Aufgabenverteilung</a:t>
            </a:r>
            <a:endParaRPr lang="de-AT" dirty="0"/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F8ED03C7-A779-2E62-EE7E-98BB4AE3DE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355229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Grafik 3">
            <a:extLst>
              <a:ext uri="{FF2B5EF4-FFF2-40B4-BE49-F238E27FC236}">
                <a16:creationId xmlns:a16="http://schemas.microsoft.com/office/drawing/2014/main" id="{61C56BB6-8F3E-4282-BB82-76DE676242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312" y="-1117184"/>
            <a:ext cx="5553545" cy="392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25835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lühbirne über Personen, die diskutieren">
            <a:extLst>
              <a:ext uri="{FF2B5EF4-FFF2-40B4-BE49-F238E27FC236}">
                <a16:creationId xmlns:a16="http://schemas.microsoft.com/office/drawing/2014/main" id="{E8864ACC-C6C9-B156-4F03-FEB9BBC736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4" r="-1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8B853E3-F1C8-AF3C-F165-BB5E9C341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/>
              <a:t>Idee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D6D830-FD54-4D47-2B73-D7343E65D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Der </a:t>
            </a:r>
            <a:r>
              <a:rPr lang="en-US" sz="2000" dirty="0" err="1"/>
              <a:t>Gedanke</a:t>
            </a:r>
            <a:r>
              <a:rPr lang="en-US" sz="2000" dirty="0"/>
              <a:t> hinter dem </a:t>
            </a:r>
            <a:r>
              <a:rPr lang="en-US" sz="2000" dirty="0" err="1"/>
              <a:t>Projekt</a:t>
            </a:r>
            <a:r>
              <a:rPr lang="en-US" sz="2000" dirty="0"/>
              <a:t> </a:t>
            </a:r>
            <a:r>
              <a:rPr lang="en-US" sz="2000" dirty="0" err="1"/>
              <a:t>ist</a:t>
            </a:r>
            <a:r>
              <a:rPr lang="en-US" sz="2000" dirty="0"/>
              <a:t> es, für die </a:t>
            </a:r>
            <a:r>
              <a:rPr lang="en-US" sz="2000" dirty="0" err="1"/>
              <a:t>Kunden</a:t>
            </a:r>
            <a:r>
              <a:rPr lang="en-US" sz="2000" dirty="0"/>
              <a:t> </a:t>
            </a:r>
            <a:r>
              <a:rPr lang="en-US" sz="2000" dirty="0" err="1"/>
              <a:t>einen</a:t>
            </a:r>
            <a:r>
              <a:rPr lang="en-US" sz="2000" dirty="0"/>
              <a:t> </a:t>
            </a:r>
            <a:r>
              <a:rPr lang="en-US" sz="2000" dirty="0" err="1"/>
              <a:t>möglichst</a:t>
            </a:r>
            <a:r>
              <a:rPr lang="en-US" sz="2000" dirty="0"/>
              <a:t> </a:t>
            </a:r>
            <a:r>
              <a:rPr lang="en-US" sz="2000" dirty="0" err="1"/>
              <a:t>einfachen</a:t>
            </a:r>
            <a:r>
              <a:rPr lang="en-US" sz="2000" dirty="0"/>
              <a:t> </a:t>
            </a:r>
            <a:r>
              <a:rPr lang="en-US" sz="2000" dirty="0" err="1"/>
              <a:t>Ablauf</a:t>
            </a:r>
            <a:r>
              <a:rPr lang="en-US" sz="2000" dirty="0"/>
              <a:t> </a:t>
            </a:r>
            <a:r>
              <a:rPr lang="en-US" sz="2000" dirty="0" err="1"/>
              <a:t>zu</a:t>
            </a:r>
            <a:r>
              <a:rPr lang="en-US" sz="2000" dirty="0"/>
              <a:t> </a:t>
            </a:r>
            <a:r>
              <a:rPr lang="en-US" sz="2000" dirty="0" err="1"/>
              <a:t>schaffen</a:t>
            </a:r>
            <a:r>
              <a:rPr lang="en-US" sz="2000" dirty="0"/>
              <a:t> um </a:t>
            </a:r>
            <a:r>
              <a:rPr lang="en-US" sz="2000" dirty="0" err="1"/>
              <a:t>sich</a:t>
            </a:r>
            <a:r>
              <a:rPr lang="en-US" sz="2000" dirty="0"/>
              <a:t> </a:t>
            </a:r>
            <a:r>
              <a:rPr lang="en-US" sz="2000" dirty="0" err="1"/>
              <a:t>Termine</a:t>
            </a:r>
            <a:r>
              <a:rPr lang="en-US" sz="2000" dirty="0"/>
              <a:t> </a:t>
            </a:r>
            <a:r>
              <a:rPr lang="en-US" sz="2000" dirty="0" err="1"/>
              <a:t>auszumachen</a:t>
            </a:r>
            <a:r>
              <a:rPr lang="en-US" sz="2000" dirty="0"/>
              <a:t>, </a:t>
            </a:r>
            <a:r>
              <a:rPr lang="en-US" sz="2000" dirty="0" err="1"/>
              <a:t>sowie</a:t>
            </a:r>
            <a:r>
              <a:rPr lang="en-US" sz="2000" dirty="0"/>
              <a:t> die </a:t>
            </a:r>
            <a:r>
              <a:rPr lang="en-US" sz="2000" dirty="0" err="1"/>
              <a:t>Verwaltung</a:t>
            </a:r>
            <a:r>
              <a:rPr lang="en-US" sz="2000" dirty="0"/>
              <a:t> </a:t>
            </a:r>
            <a:r>
              <a:rPr lang="en-US" sz="2000" dirty="0" err="1"/>
              <a:t>dieser</a:t>
            </a:r>
            <a:r>
              <a:rPr lang="en-US" sz="2000" dirty="0"/>
              <a:t> </a:t>
            </a:r>
            <a:r>
              <a:rPr lang="en-US" sz="2000" dirty="0" err="1"/>
              <a:t>Termine</a:t>
            </a:r>
            <a:r>
              <a:rPr lang="en-US" sz="2000" dirty="0"/>
              <a:t> </a:t>
            </a:r>
            <a:r>
              <a:rPr lang="en-US" sz="2000" dirty="0" err="1"/>
              <a:t>möglichst</a:t>
            </a:r>
            <a:r>
              <a:rPr lang="en-US" sz="2000" dirty="0"/>
              <a:t> </a:t>
            </a:r>
            <a:r>
              <a:rPr lang="en-US" sz="2000" dirty="0" err="1"/>
              <a:t>einfach</a:t>
            </a:r>
            <a:r>
              <a:rPr lang="en-US" sz="2000" dirty="0"/>
              <a:t> für die </a:t>
            </a:r>
            <a:r>
              <a:rPr lang="en-US" sz="2000" dirty="0" err="1"/>
              <a:t>Auftraggeberin</a:t>
            </a:r>
            <a:r>
              <a:rPr lang="en-US" sz="2000" dirty="0"/>
              <a:t> </a:t>
            </a:r>
            <a:r>
              <a:rPr lang="en-US" sz="2000" dirty="0" err="1"/>
              <a:t>zu</a:t>
            </a:r>
            <a:r>
              <a:rPr lang="en-US" sz="2000" dirty="0"/>
              <a:t> </a:t>
            </a:r>
            <a:r>
              <a:rPr lang="en-US" sz="2000" dirty="0" err="1"/>
              <a:t>gestalten</a:t>
            </a:r>
            <a:r>
              <a:rPr lang="en-US" sz="2000" dirty="0"/>
              <a:t>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2F6B0BA-F1A8-19F6-FD86-755EDEBE6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312" y="-1117184"/>
            <a:ext cx="5553545" cy="392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7951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D4993743-B10A-433C-9996-3035D2C3A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45">
            <a:extLst>
              <a:ext uri="{FF2B5EF4-FFF2-40B4-BE49-F238E27FC236}">
                <a16:creationId xmlns:a16="http://schemas.microsoft.com/office/drawing/2014/main" id="{BB3B8946-A0AA-42D4-8A24-639DC6EA1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46">
            <a:extLst>
              <a:ext uri="{FF2B5EF4-FFF2-40B4-BE49-F238E27FC236}">
                <a16:creationId xmlns:a16="http://schemas.microsoft.com/office/drawing/2014/main" id="{AB1038E6-06EF-4DCB-B52E-D3825C50F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47">
            <a:extLst>
              <a:ext uri="{FF2B5EF4-FFF2-40B4-BE49-F238E27FC236}">
                <a16:creationId xmlns:a16="http://schemas.microsoft.com/office/drawing/2014/main" id="{5C7EF35C-8B7D-4026-8F09-8B2B22505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44">
            <a:extLst>
              <a:ext uri="{FF2B5EF4-FFF2-40B4-BE49-F238E27FC236}">
                <a16:creationId xmlns:a16="http://schemas.microsoft.com/office/drawing/2014/main" id="{5F24A71D-C0A9-49AC-B2D1-5A9EA2BD3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48538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4280C55-570C-4284-9850-B2BA33DB6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7033095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7B49508-273C-8D72-AB61-0D6543156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60" y="804328"/>
            <a:ext cx="6091312" cy="1205821"/>
          </a:xfrm>
        </p:spPr>
        <p:txBody>
          <a:bodyPr>
            <a:normAutofit/>
          </a:bodyPr>
          <a:lstStyle/>
          <a:p>
            <a:r>
              <a:rPr lang="de-AT" sz="4000">
                <a:solidFill>
                  <a:srgbClr val="FEFFFF"/>
                </a:solidFill>
              </a:rPr>
              <a:t>Aktivitäten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CE782D-6BA4-AD6A-1C59-D60E2AF99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2189" y="2494450"/>
            <a:ext cx="5773883" cy="3563159"/>
          </a:xfrm>
        </p:spPr>
        <p:txBody>
          <a:bodyPr>
            <a:normAutofit/>
          </a:bodyPr>
          <a:lstStyle/>
          <a:p>
            <a:r>
              <a:rPr lang="de-DE" sz="2400"/>
              <a:t>Lastenheft erstellt (u.a. Use Case Diagramm, Systemarchitektur) </a:t>
            </a:r>
          </a:p>
          <a:p>
            <a:r>
              <a:rPr lang="de-DE" sz="2400"/>
              <a:t>Arbeitspakete definiert (inkl. Projektstrukturplan) </a:t>
            </a:r>
          </a:p>
          <a:p>
            <a:r>
              <a:rPr lang="de-DE" sz="2400"/>
              <a:t>Zeitplanung durchgeführt (Gantt) </a:t>
            </a:r>
          </a:p>
          <a:p>
            <a:r>
              <a:rPr lang="de-DE" sz="2400"/>
              <a:t>Derzeitige und zukünftige Aktivitäten: </a:t>
            </a:r>
          </a:p>
          <a:p>
            <a:pPr lvl="1"/>
            <a:r>
              <a:rPr lang="de-DE"/>
              <a:t>Pflichten und Projekthandbuch erstellen</a:t>
            </a:r>
            <a:endParaRPr lang="de-AT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AF11020-1D1A-7ED0-0B7B-E53AAB7CD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312" y="-1117184"/>
            <a:ext cx="5553545" cy="392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48765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4993743-B10A-433C-9996-3035D2C3A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45">
            <a:extLst>
              <a:ext uri="{FF2B5EF4-FFF2-40B4-BE49-F238E27FC236}">
                <a16:creationId xmlns:a16="http://schemas.microsoft.com/office/drawing/2014/main" id="{BB3B8946-A0AA-42D4-8A24-639DC6EA1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6">
            <a:extLst>
              <a:ext uri="{FF2B5EF4-FFF2-40B4-BE49-F238E27FC236}">
                <a16:creationId xmlns:a16="http://schemas.microsoft.com/office/drawing/2014/main" id="{AB1038E6-06EF-4DCB-B52E-D3825C50F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47">
            <a:extLst>
              <a:ext uri="{FF2B5EF4-FFF2-40B4-BE49-F238E27FC236}">
                <a16:creationId xmlns:a16="http://schemas.microsoft.com/office/drawing/2014/main" id="{5C7EF35C-8B7D-4026-8F09-8B2B22505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44">
            <a:extLst>
              <a:ext uri="{FF2B5EF4-FFF2-40B4-BE49-F238E27FC236}">
                <a16:creationId xmlns:a16="http://schemas.microsoft.com/office/drawing/2014/main" id="{5F24A71D-C0A9-49AC-B2D1-5A9EA2BD3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48538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280C55-570C-4284-9850-B2BA33DB6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7033095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F2AF17C-9EC2-54F0-519D-C6CE110E6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60" y="804328"/>
            <a:ext cx="6091312" cy="1205821"/>
          </a:xfrm>
        </p:spPr>
        <p:txBody>
          <a:bodyPr>
            <a:normAutofit/>
          </a:bodyPr>
          <a:lstStyle/>
          <a:p>
            <a:r>
              <a:rPr lang="de-AT" sz="4000">
                <a:solidFill>
                  <a:srgbClr val="FEFFFF"/>
                </a:solidFill>
              </a:rPr>
              <a:t>Status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E7935FE4-384F-F0B8-C8BA-10FEF609E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64" y="2447320"/>
            <a:ext cx="11404626" cy="373501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B56F099-9D7B-22E8-5B23-8453D3267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312" y="-1117184"/>
            <a:ext cx="5553545" cy="392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00050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D4993743-B10A-433C-9996-3035D2C3A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Freeform 45">
            <a:extLst>
              <a:ext uri="{FF2B5EF4-FFF2-40B4-BE49-F238E27FC236}">
                <a16:creationId xmlns:a16="http://schemas.microsoft.com/office/drawing/2014/main" id="{BB3B8946-A0AA-42D4-8A24-639DC6EA1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9" name="Freeform 46">
            <a:extLst>
              <a:ext uri="{FF2B5EF4-FFF2-40B4-BE49-F238E27FC236}">
                <a16:creationId xmlns:a16="http://schemas.microsoft.com/office/drawing/2014/main" id="{AB1038E6-06EF-4DCB-B52E-D3825C50F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1" name="Freeform 47">
            <a:extLst>
              <a:ext uri="{FF2B5EF4-FFF2-40B4-BE49-F238E27FC236}">
                <a16:creationId xmlns:a16="http://schemas.microsoft.com/office/drawing/2014/main" id="{5C7EF35C-8B7D-4026-8F09-8B2B22505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3" name="Freeform 44">
            <a:extLst>
              <a:ext uri="{FF2B5EF4-FFF2-40B4-BE49-F238E27FC236}">
                <a16:creationId xmlns:a16="http://schemas.microsoft.com/office/drawing/2014/main" id="{5F24A71D-C0A9-49AC-B2D1-5A9EA2BD3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48538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14280C55-570C-4284-9850-B2BA33DB6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7033095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A901E-5CC5-8DC7-283A-7CAAB8FDA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60" y="804328"/>
            <a:ext cx="6091312" cy="1205821"/>
          </a:xfrm>
        </p:spPr>
        <p:txBody>
          <a:bodyPr>
            <a:normAutofit/>
          </a:bodyPr>
          <a:lstStyle/>
          <a:p>
            <a:r>
              <a:rPr lang="de-AT" sz="4000">
                <a:solidFill>
                  <a:srgbClr val="FEFFFF"/>
                </a:solidFill>
              </a:rPr>
              <a:t>Status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6D948B-329F-4117-F4C0-66712B54D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2189" y="2494450"/>
            <a:ext cx="6394961" cy="3563159"/>
          </a:xfrm>
        </p:spPr>
        <p:txBody>
          <a:bodyPr>
            <a:normAutofit/>
          </a:bodyPr>
          <a:lstStyle/>
          <a:p>
            <a:r>
              <a:rPr lang="de-AT" sz="2400" dirty="0"/>
              <a:t>Ziele:				Alle Ziele erfüllbar</a:t>
            </a:r>
          </a:p>
          <a:p>
            <a:r>
              <a:rPr lang="de-AT" sz="2400" dirty="0"/>
              <a:t>Leistungsfortschritt:		Pläne gut erfüllt</a:t>
            </a:r>
          </a:p>
          <a:p>
            <a:r>
              <a:rPr lang="de-AT" sz="2400" dirty="0"/>
              <a:t>Termine:			Pläne gut erfüllt</a:t>
            </a:r>
          </a:p>
          <a:p>
            <a:r>
              <a:rPr lang="de-AT" sz="2400" dirty="0"/>
              <a:t>Ressourcen:			Arbeitszeit im Plan</a:t>
            </a:r>
          </a:p>
          <a:p>
            <a:r>
              <a:rPr lang="de-AT" sz="2400" dirty="0"/>
              <a:t>Projektumfeld:		Stabil</a:t>
            </a:r>
          </a:p>
          <a:p>
            <a:r>
              <a:rPr lang="de-AT" sz="2400" dirty="0"/>
              <a:t>Organisation	:		Team motiviert</a:t>
            </a:r>
          </a:p>
        </p:txBody>
      </p:sp>
      <p:pic>
        <p:nvPicPr>
          <p:cNvPr id="2050" name="Picture 2" descr="ampel grün Stock-Vektorgrafik | Adobe Stock">
            <a:extLst>
              <a:ext uri="{FF2B5EF4-FFF2-40B4-BE49-F238E27FC236}">
                <a16:creationId xmlns:a16="http://schemas.microsoft.com/office/drawing/2014/main" id="{A9B91D02-2191-1E8E-6A56-07011D49F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52341" y="2222487"/>
            <a:ext cx="2757470" cy="275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A486FB2-5ACC-21B8-6448-F6AC666B2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312" y="-1117184"/>
            <a:ext cx="5553545" cy="392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3035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A88C8E-F400-4564-C481-51F9D3578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Bisher aufgewandte Zeit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AE4AD803-D54D-A946-B4F6-604D1F6B89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895981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Grafik 2">
            <a:extLst>
              <a:ext uri="{FF2B5EF4-FFF2-40B4-BE49-F238E27FC236}">
                <a16:creationId xmlns:a16="http://schemas.microsoft.com/office/drawing/2014/main" id="{D723E5AF-6CEF-FFBB-7043-9C964BC27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312" y="-1117184"/>
            <a:ext cx="5553545" cy="392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138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262</Words>
  <Application>Microsoft Office PowerPoint</Application>
  <PresentationFormat>Breitbild</PresentationFormat>
  <Paragraphs>66</Paragraphs>
  <Slides>27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Google Sans</vt:lpstr>
      <vt:lpstr>Office</vt:lpstr>
      <vt:lpstr>Objekt-Manager-Shellobjekt</vt:lpstr>
      <vt:lpstr>PVT - Physioverwaltungstool</vt:lpstr>
      <vt:lpstr>Inhaltsverzeichnis</vt:lpstr>
      <vt:lpstr>Das Team</vt:lpstr>
      <vt:lpstr>Aufgabenverteilung</vt:lpstr>
      <vt:lpstr>Idee</vt:lpstr>
      <vt:lpstr>Aktivitäten</vt:lpstr>
      <vt:lpstr>Status</vt:lpstr>
      <vt:lpstr>Status</vt:lpstr>
      <vt:lpstr>Bisher aufgewandte Zeit</vt:lpstr>
      <vt:lpstr>Mockup</vt:lpstr>
      <vt:lpstr>PowerPoint-Präsentation</vt:lpstr>
      <vt:lpstr>PowerPoint-Präsentation</vt:lpstr>
      <vt:lpstr>PowerPoint-Präsentation</vt:lpstr>
      <vt:lpstr>PowerPoint-Präsentation</vt:lpstr>
      <vt:lpstr>Visitenkarte</vt:lpstr>
      <vt:lpstr>Branding Book</vt:lpstr>
      <vt:lpstr>Frontend</vt:lpstr>
      <vt:lpstr>PowerPoint-Präsentation</vt:lpstr>
      <vt:lpstr>Funktionalität</vt:lpstr>
      <vt:lpstr>PowerPoint-Präsentation</vt:lpstr>
      <vt:lpstr>PowerPoint-Präsentation</vt:lpstr>
      <vt:lpstr>PowerPoint-Präsentation</vt:lpstr>
      <vt:lpstr>PowerPoint-Präsentation</vt:lpstr>
      <vt:lpstr>Datenbank</vt:lpstr>
      <vt:lpstr>Datenbank</vt:lpstr>
      <vt:lpstr>API-Schnittstellen</vt:lpstr>
      <vt:lpstr>Vielen Dank für Ihre Aufmerksamkeit!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PVT - Physioverwaltungstool</dc:title>
  <dc:creator>Saas Soos</dc:creator>
  <cp:lastModifiedBy>Rezai Osna, 5B</cp:lastModifiedBy>
  <cp:revision>34</cp:revision>
  <dcterms:created xsi:type="dcterms:W3CDTF">2022-11-24T16:56:17Z</dcterms:created>
  <dcterms:modified xsi:type="dcterms:W3CDTF">2022-11-30T15:29:42Z</dcterms:modified>
</cp:coreProperties>
</file>